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7" r:id="rId4"/>
    <p:sldMasterId id="2147483985" r:id="rId5"/>
  </p:sldMasterIdLst>
  <p:notesMasterIdLst>
    <p:notesMasterId r:id="rId43"/>
  </p:notesMasterIdLst>
  <p:sldIdLst>
    <p:sldId id="592" r:id="rId6"/>
    <p:sldId id="594" r:id="rId7"/>
    <p:sldId id="596" r:id="rId8"/>
    <p:sldId id="599" r:id="rId9"/>
    <p:sldId id="601" r:id="rId10"/>
    <p:sldId id="597" r:id="rId11"/>
    <p:sldId id="598" r:id="rId12"/>
    <p:sldId id="602" r:id="rId13"/>
    <p:sldId id="649" r:id="rId14"/>
    <p:sldId id="650" r:id="rId15"/>
    <p:sldId id="651" r:id="rId16"/>
    <p:sldId id="652" r:id="rId17"/>
    <p:sldId id="653" r:id="rId18"/>
    <p:sldId id="654" r:id="rId19"/>
    <p:sldId id="600" r:id="rId20"/>
    <p:sldId id="603" r:id="rId21"/>
    <p:sldId id="604" r:id="rId22"/>
    <p:sldId id="605" r:id="rId23"/>
    <p:sldId id="612" r:id="rId24"/>
    <p:sldId id="613" r:id="rId25"/>
    <p:sldId id="615" r:id="rId26"/>
    <p:sldId id="616" r:id="rId27"/>
    <p:sldId id="617" r:id="rId28"/>
    <p:sldId id="618" r:id="rId29"/>
    <p:sldId id="619" r:id="rId30"/>
    <p:sldId id="634" r:id="rId31"/>
    <p:sldId id="635" r:id="rId32"/>
    <p:sldId id="636" r:id="rId33"/>
    <p:sldId id="637" r:id="rId34"/>
    <p:sldId id="638" r:id="rId35"/>
    <p:sldId id="639" r:id="rId36"/>
    <p:sldId id="640" r:id="rId37"/>
    <p:sldId id="641" r:id="rId38"/>
    <p:sldId id="642" r:id="rId39"/>
    <p:sldId id="644" r:id="rId40"/>
    <p:sldId id="646" r:id="rId41"/>
    <p:sldId id="648" r:id="rId42"/>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lin Stokes" initials="KS" lastIdx="2" clrIdx="0">
    <p:extLst/>
  </p:cmAuthor>
  <p:cmAuthor id="2" name="david groom" initials="dg"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EF"/>
    <a:srgbClr val="001E7E"/>
    <a:srgbClr val="B2C4FF"/>
    <a:srgbClr val="231CA5"/>
    <a:srgbClr val="CACACA"/>
    <a:srgbClr val="878787"/>
    <a:srgbClr val="617D78"/>
    <a:srgbClr val="BFBFBF"/>
    <a:srgbClr val="0033CC"/>
    <a:srgbClr val="5600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70" autoAdjust="0"/>
    <p:restoredTop sz="83745" autoAdjust="0"/>
  </p:normalViewPr>
  <p:slideViewPr>
    <p:cSldViewPr snapToGrid="0" showGuides="1">
      <p:cViewPr varScale="1">
        <p:scale>
          <a:sx n="77" d="100"/>
          <a:sy n="77" d="100"/>
        </p:scale>
        <p:origin x="1050" y="78"/>
      </p:cViewPr>
      <p:guideLst>
        <p:guide orient="horz" pos="2160"/>
        <p:guide pos="3840"/>
      </p:guideLst>
    </p:cSldViewPr>
  </p:slideViewPr>
  <p:outlineViewPr>
    <p:cViewPr>
      <p:scale>
        <a:sx n="33" d="100"/>
        <a:sy n="33" d="100"/>
      </p:scale>
      <p:origin x="0" y="-20748"/>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4137A-32A9-4E3E-80A1-313294284C14}" type="datetimeFigureOut">
              <a:rPr lang="en-US" smtClean="0"/>
              <a:t>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56D5C-5EF9-4233-82C8-1D8C4F6E2EDC}" type="slidenum">
              <a:rPr lang="en-US" smtClean="0"/>
              <a:t>‹#›</a:t>
            </a:fld>
            <a:endParaRPr lang="en-US"/>
          </a:p>
        </p:txBody>
      </p:sp>
    </p:spTree>
    <p:extLst>
      <p:ext uri="{BB962C8B-B14F-4D97-AF65-F5344CB8AC3E}">
        <p14:creationId xmlns:p14="http://schemas.microsoft.com/office/powerpoint/2010/main" val="136940592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[STANDARD SLIDE: L300 (animated)]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a:t>
            </a:r>
            <a:r>
              <a:rPr lang="en-US" i="1" baseline="0" dirty="0" smtClean="0"/>
              <a:t> can change out the photo with any image from Getty Images in </a:t>
            </a:r>
            <a:r>
              <a:rPr lang="en-US" i="1" baseline="0" dirty="0" err="1" smtClean="0"/>
              <a:t>DropBox</a:t>
            </a:r>
            <a:r>
              <a:rPr lang="en-US" i="1" baseline="0" dirty="0" smtClean="0"/>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1" kern="1200" dirty="0" smtClean="0">
                <a:solidFill>
                  <a:schemeClr val="tx1"/>
                </a:solidFill>
                <a:effectLst/>
                <a:latin typeface="+mn-lt"/>
                <a:ea typeface="+mn-ea"/>
                <a:cs typeface="+mn-cs"/>
                <a:sym typeface="Calibri"/>
              </a:rPr>
              <a:t>The module number is listed in the title and explicit instructions for downloading the PPT are</a:t>
            </a:r>
            <a:r>
              <a:rPr lang="en-US" sz="1200" b="0" i="1" kern="1200" baseline="0" dirty="0" smtClean="0">
                <a:solidFill>
                  <a:schemeClr val="tx1"/>
                </a:solidFill>
                <a:effectLst/>
                <a:latin typeface="+mn-lt"/>
                <a:ea typeface="+mn-ea"/>
                <a:cs typeface="+mn-cs"/>
                <a:sym typeface="Calibri"/>
              </a:rPr>
              <a:t> mentioned in the notes.</a:t>
            </a:r>
            <a:endParaRPr lang="en-US" sz="1200" b="0" i="1" kern="1200" dirty="0" smtClean="0">
              <a:solidFill>
                <a:schemeClr val="tx1"/>
              </a:solidFill>
              <a:effectLst/>
              <a:latin typeface="+mn-lt"/>
              <a:ea typeface="+mn-ea"/>
              <a:cs typeface="+mn-cs"/>
              <a:sym typeface="Calibri"/>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You may have to adjust the title font size or increase the size of the text box to make things fit.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 may have to move the title text around depending</a:t>
            </a:r>
            <a:r>
              <a:rPr lang="en-US" i="1" baseline="0" dirty="0" smtClean="0"/>
              <a:t> on the photo. Make sure the text is readable against the background photo.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You can change the background color for the rectangle in the bottom-right corner to look better against the background. Choose a Micro Focus color at 25% transparency.</a:t>
            </a:r>
            <a:endParaRPr lang="en-US" i="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Note to Narrator or Reader: [PRESS] </a:t>
            </a:r>
            <a:r>
              <a:rPr lang="en-US" sz="1200" b="0" kern="1200" dirty="0" smtClean="0">
                <a:solidFill>
                  <a:schemeClr val="tx1"/>
                </a:solidFill>
                <a:effectLst/>
                <a:latin typeface="+mn-lt"/>
                <a:ea typeface="+mn-ea"/>
                <a:cs typeface="+mn-cs"/>
                <a:sym typeface="Calibri"/>
              </a:rPr>
              <a:t>indicates press the Page Down key to show the animation</a:t>
            </a:r>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Hello and Welcome to Module X of [COURSE_NAME] Technical</a:t>
            </a:r>
            <a:r>
              <a:rPr lang="en-US" sz="1200" b="1" kern="1200" baseline="0" dirty="0" smtClean="0">
                <a:solidFill>
                  <a:schemeClr val="tx1"/>
                </a:solidFill>
                <a:effectLst/>
                <a:latin typeface="+mn-lt"/>
                <a:ea typeface="+mn-ea"/>
                <a:cs typeface="+mn-cs"/>
                <a:sym typeface="Calibri"/>
              </a:rPr>
              <a:t> Overview Training, Level 300.</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b="0" i="1" kern="1200" baseline="0" dirty="0" smtClean="0">
                <a:solidFill>
                  <a:schemeClr val="tx1"/>
                </a:solidFill>
                <a:effectLst/>
                <a:latin typeface="+mn-lt"/>
                <a:ea typeface="+mn-ea"/>
                <a:cs typeface="+mn-cs"/>
                <a:sym typeface="Calibri"/>
              </a:rPr>
              <a:t>[If this is the </a:t>
            </a:r>
            <a:r>
              <a:rPr lang="en-US" sz="1200" b="0" i="1" u="sng" kern="1200" baseline="0" dirty="0" smtClean="0">
                <a:solidFill>
                  <a:schemeClr val="tx1"/>
                </a:solidFill>
                <a:effectLst/>
                <a:latin typeface="+mn-lt"/>
                <a:ea typeface="+mn-ea"/>
                <a:cs typeface="+mn-cs"/>
                <a:sym typeface="Calibri"/>
              </a:rPr>
              <a:t>first module</a:t>
            </a:r>
            <a:r>
              <a:rPr lang="en-US" sz="1200" b="0" i="1" kern="1200" baseline="0" dirty="0" smtClean="0">
                <a:solidFill>
                  <a:schemeClr val="tx1"/>
                </a:solidFill>
                <a:effectLst/>
                <a:latin typeface="+mn-lt"/>
                <a:ea typeface="+mn-ea"/>
                <a:cs typeface="+mn-cs"/>
                <a:sym typeface="Calibri"/>
              </a:rPr>
              <a:t>, mention: “There are X modules in this course that explore detailed technical information about PRODUCT_NAME”]</a:t>
            </a:r>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In this course you’ll gain a high-level understanding of the essentials of </a:t>
            </a:r>
            <a:r>
              <a:rPr lang="en-US" b="1" dirty="0" smtClean="0">
                <a:solidFill>
                  <a:srgbClr val="000000"/>
                </a:solidFill>
                <a:latin typeface="Arial (Headings)"/>
                <a:cs typeface="HP Simplified" pitchFamily="34" charset="0"/>
              </a:rPr>
              <a:t>[PRODUCT_NAME].</a:t>
            </a:r>
            <a:endParaRPr lang="en-US" sz="1200" b="1" baseline="0" dirty="0" smtClean="0"/>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[PRESS] </a:t>
            </a:r>
            <a:r>
              <a:rPr lang="en-US" sz="1200" kern="1200" dirty="0" smtClean="0">
                <a:solidFill>
                  <a:schemeClr val="tx1"/>
                </a:solidFill>
                <a:effectLst/>
                <a:latin typeface="+mn-lt"/>
                <a:ea typeface="+mn-ea"/>
                <a:cs typeface="+mn-cs"/>
                <a:sym typeface="Calibri"/>
              </a:rPr>
              <a:t>If you want to download this presentation and save it on your own system, click the </a:t>
            </a:r>
            <a:r>
              <a:rPr lang="en-US" sz="1200" b="1" kern="1200" dirty="0" smtClean="0">
                <a:solidFill>
                  <a:schemeClr val="tx1"/>
                </a:solidFill>
                <a:effectLst/>
                <a:latin typeface="+mn-lt"/>
                <a:ea typeface="+mn-ea"/>
                <a:cs typeface="+mn-cs"/>
                <a:sym typeface="Calibri"/>
              </a:rPr>
              <a:t>Tools &amp; Help</a:t>
            </a:r>
            <a:r>
              <a:rPr lang="en-US" sz="1200" kern="1200" dirty="0" smtClean="0">
                <a:solidFill>
                  <a:schemeClr val="tx1"/>
                </a:solidFill>
                <a:effectLst/>
                <a:latin typeface="+mn-lt"/>
                <a:ea typeface="+mn-ea"/>
                <a:cs typeface="+mn-cs"/>
                <a:sym typeface="Calibri"/>
              </a:rPr>
              <a:t> icon in the bottom-right corner of your window and select </a:t>
            </a:r>
            <a:r>
              <a:rPr lang="en-US" sz="1200" b="1" kern="1200" dirty="0" smtClean="0">
                <a:solidFill>
                  <a:schemeClr val="tx1"/>
                </a:solidFill>
                <a:effectLst/>
                <a:latin typeface="+mn-lt"/>
                <a:ea typeface="+mn-ea"/>
                <a:cs typeface="+mn-cs"/>
                <a:sym typeface="Calibri"/>
              </a:rPr>
              <a:t>Download</a:t>
            </a:r>
            <a:r>
              <a:rPr lang="en-US" sz="1200" kern="1200" dirty="0" smtClean="0">
                <a:solidFill>
                  <a:schemeClr val="tx1"/>
                </a:solidFill>
                <a:effectLst/>
                <a:latin typeface="+mn-lt"/>
                <a:ea typeface="+mn-ea"/>
                <a:cs typeface="+mn-cs"/>
                <a:sym typeface="Calibri"/>
              </a:rPr>
              <a:t>.</a:t>
            </a:r>
          </a:p>
          <a:p>
            <a:endParaRPr lang="en-US" sz="1200" kern="1200" dirty="0" smtClean="0">
              <a:solidFill>
                <a:schemeClr val="tx1"/>
              </a:solidFill>
              <a:effectLst/>
              <a:latin typeface="+mn-lt"/>
              <a:ea typeface="+mn-ea"/>
              <a:cs typeface="+mn-cs"/>
              <a:sym typeface="Calibri"/>
            </a:endParaRPr>
          </a:p>
          <a:p>
            <a:r>
              <a:rPr lang="en-US" sz="1200" kern="1200" dirty="0" smtClean="0">
                <a:solidFill>
                  <a:schemeClr val="tx1"/>
                </a:solidFill>
                <a:effectLst/>
                <a:latin typeface="+mn-lt"/>
                <a:ea typeface="+mn-ea"/>
                <a:cs typeface="+mn-cs"/>
                <a:sym typeface="Calibri"/>
              </a:rPr>
              <a:t>Or, if you want to access the PPT slides and speaker notes for future reference, go to the </a:t>
            </a:r>
            <a:r>
              <a:rPr lang="en-US" sz="1200" b="1" kern="1200" dirty="0" smtClean="0">
                <a:solidFill>
                  <a:schemeClr val="tx1"/>
                </a:solidFill>
                <a:effectLst/>
                <a:latin typeface="+mn-lt"/>
                <a:ea typeface="+mn-ea"/>
                <a:cs typeface="+mn-cs"/>
                <a:sym typeface="Calibri"/>
              </a:rPr>
              <a:t>Attachments</a:t>
            </a:r>
            <a:r>
              <a:rPr lang="en-US" sz="1200" b="1" kern="1200" baseline="0" dirty="0" smtClean="0">
                <a:solidFill>
                  <a:schemeClr val="tx1"/>
                </a:solidFill>
                <a:effectLst/>
                <a:latin typeface="+mn-lt"/>
                <a:ea typeface="+mn-ea"/>
                <a:cs typeface="+mn-cs"/>
                <a:sym typeface="Calibri"/>
              </a:rPr>
              <a:t> </a:t>
            </a:r>
            <a:r>
              <a:rPr lang="en-US" sz="1200" kern="1200" baseline="0" dirty="0" smtClean="0">
                <a:solidFill>
                  <a:schemeClr val="tx1"/>
                </a:solidFill>
                <a:effectLst/>
                <a:latin typeface="+mn-lt"/>
                <a:ea typeface="+mn-ea"/>
                <a:cs typeface="+mn-cs"/>
                <a:sym typeface="Calibri"/>
              </a:rPr>
              <a:t>tab in your window and click to download the presentation. </a:t>
            </a:r>
            <a:r>
              <a:rPr lang="en-US" sz="1200" kern="1200" dirty="0" smtClean="0">
                <a:solidFill>
                  <a:schemeClr val="tx1"/>
                </a:solidFill>
                <a:effectLst/>
                <a:latin typeface="+mn-lt"/>
                <a:ea typeface="+mn-ea"/>
                <a:cs typeface="+mn-cs"/>
                <a:sym typeface="Calibri"/>
              </a:rPr>
              <a:t>This is very useful when you later prepare for the comprehensive Certification Exam.</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BFEAE42-E3FE-4405-B7FC-4425D05B92A0}" type="slidenum">
              <a:rPr lang="en-US" smtClean="0"/>
              <a:pPr/>
              <a:t>1</a:t>
            </a:fld>
            <a:endParaRPr lang="en-US" dirty="0"/>
          </a:p>
        </p:txBody>
      </p:sp>
    </p:spTree>
    <p:extLst>
      <p:ext uri="{BB962C8B-B14F-4D97-AF65-F5344CB8AC3E}">
        <p14:creationId xmlns:p14="http://schemas.microsoft.com/office/powerpoint/2010/main" val="344407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Routing Definitions can now be used to provide suggestions for the agent when filling in a Group field (in addition being used to set a Group field).</a:t>
            </a: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latin typeface="Calibri"/>
              </a:rPr>
              <a:pPr/>
              <a:t>10</a:t>
            </a:fld>
            <a:endParaRPr lang="en-GB" dirty="0">
              <a:solidFill>
                <a:prstClr val="black"/>
              </a:solidFill>
              <a:latin typeface="Calibri"/>
            </a:endParaRPr>
          </a:p>
        </p:txBody>
      </p:sp>
      <p:sp>
        <p:nvSpPr>
          <p:cNvPr id="5"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779073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11</a:t>
            </a:fld>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
        <p:nvSpPr>
          <p:cNvPr id="7"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Tree>
    <p:extLst>
      <p:ext uri="{BB962C8B-B14F-4D97-AF65-F5344CB8AC3E}">
        <p14:creationId xmlns:p14="http://schemas.microsoft.com/office/powerpoint/2010/main" val="1265845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r>
              <a:rPr lang="fr-FR" smtClean="0"/>
              <a:t>Module 5 – Request Management &amp; Fulfillment</a:t>
            </a:r>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Slide Number Placeholder 5"/>
          <p:cNvSpPr>
            <a:spLocks noGrp="1"/>
          </p:cNvSpPr>
          <p:nvPr>
            <p:ph type="sldNum" sz="quarter" idx="12"/>
          </p:nvPr>
        </p:nvSpPr>
        <p:spPr/>
        <p:txBody>
          <a:bodyPr/>
          <a:lstStyle/>
          <a:p>
            <a:fld id="{22A853E8-D85F-5D49-95D2-E1D96ABFE2B9}" type="slidenum">
              <a:rPr lang="en-GB" smtClean="0"/>
              <a:pPr/>
              <a:t>12</a:t>
            </a:fld>
            <a:endParaRPr lang="en-GB" dirty="0"/>
          </a:p>
        </p:txBody>
      </p:sp>
    </p:spTree>
    <p:extLst>
      <p:ext uri="{BB962C8B-B14F-4D97-AF65-F5344CB8AC3E}">
        <p14:creationId xmlns:p14="http://schemas.microsoft.com/office/powerpoint/2010/main" val="3188761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r>
              <a:rPr lang="fr-FR" smtClean="0"/>
              <a:t>Module 5 – Request Management &amp; Fulfillment</a:t>
            </a:r>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Slide Number Placeholder 5"/>
          <p:cNvSpPr>
            <a:spLocks noGrp="1"/>
          </p:cNvSpPr>
          <p:nvPr>
            <p:ph type="sldNum" sz="quarter" idx="12"/>
          </p:nvPr>
        </p:nvSpPr>
        <p:spPr/>
        <p:txBody>
          <a:bodyPr/>
          <a:lstStyle/>
          <a:p>
            <a:fld id="{22A853E8-D85F-5D49-95D2-E1D96ABFE2B9}" type="slidenum">
              <a:rPr lang="en-GB" smtClean="0"/>
              <a:pPr/>
              <a:t>13</a:t>
            </a:fld>
            <a:endParaRPr lang="en-GB" dirty="0"/>
          </a:p>
        </p:txBody>
      </p:sp>
    </p:spTree>
    <p:extLst>
      <p:ext uri="{BB962C8B-B14F-4D97-AF65-F5344CB8AC3E}">
        <p14:creationId xmlns:p14="http://schemas.microsoft.com/office/powerpoint/2010/main" val="1006855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When providing the Solution and the Completion Code and saving, the request will automatically transition to the Accept phase</a:t>
            </a:r>
          </a:p>
        </p:txBody>
      </p:sp>
      <p:sp>
        <p:nvSpPr>
          <p:cNvPr id="4" name="Slide Number Placeholder 3"/>
          <p:cNvSpPr>
            <a:spLocks noGrp="1"/>
          </p:cNvSpPr>
          <p:nvPr>
            <p:ph type="sldNum" sz="quarter" idx="10"/>
          </p:nvPr>
        </p:nvSpPr>
        <p:spPr/>
        <p:txBody>
          <a:bodyPr/>
          <a:lstStyle/>
          <a:p>
            <a:fld id="{22A853E8-D85F-5D49-95D2-E1D96ABFE2B9}" type="slidenum">
              <a:rPr lang="en-GB" smtClean="0"/>
              <a:pPr/>
              <a:t>14</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581066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15</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fr-FR" smtClean="0"/>
              <a:t>Module 5 – Request Management &amp; Fulfillment</a:t>
            </a:r>
            <a:endParaRPr lang="en-GB" dirty="0"/>
          </a:p>
        </p:txBody>
      </p:sp>
    </p:spTree>
    <p:extLst>
      <p:ext uri="{BB962C8B-B14F-4D97-AF65-F5344CB8AC3E}">
        <p14:creationId xmlns:p14="http://schemas.microsoft.com/office/powerpoint/2010/main" val="2344577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22313"/>
            <a:ext cx="6403975" cy="3602037"/>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16</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77648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22313"/>
            <a:ext cx="6403975" cy="3602037"/>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17</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287175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pPr>
              <a:lnSpc>
                <a:spcPct val="110000"/>
              </a:lnSpc>
              <a:buClr>
                <a:schemeClr val="bg1">
                  <a:lumMod val="50000"/>
                </a:schemeClr>
              </a:buClr>
            </a:pPr>
            <a:endParaRPr lang="en-US" dirty="0">
              <a:latin typeface="Arial" panose="020B060402020202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r>
              <a:rPr lang="en-US" smtClean="0"/>
              <a:t>Module 5 – Request Management &amp; Fulfillment</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18</a:t>
            </a:fld>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761322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Before the request can be closed, it must be validated by the individual who initiated the request. The requestor can:</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Accept – accept the solution, which closes the request</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Reject – rejects the solution, which moves the request to the Review phase</a:t>
            </a:r>
          </a:p>
          <a:p>
            <a:endParaRPr lang="en-US" dirty="0">
              <a:latin typeface="Arial" panose="020B060402020202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r>
              <a:rPr lang="fr-FR" smtClean="0"/>
              <a:t>Module 5 – Request Management &amp; Fulfillment</a:t>
            </a:r>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Slide Number Placeholder 5"/>
          <p:cNvSpPr>
            <a:spLocks noGrp="1"/>
          </p:cNvSpPr>
          <p:nvPr>
            <p:ph type="sldNum" sz="quarter" idx="12"/>
          </p:nvPr>
        </p:nvSpPr>
        <p:spPr/>
        <p:txBody>
          <a:bodyPr/>
          <a:lstStyle/>
          <a:p>
            <a:fld id="{22A853E8-D85F-5D49-95D2-E1D96ABFE2B9}" type="slidenum">
              <a:rPr lang="en-GB" smtClean="0"/>
              <a:pPr/>
              <a:t>19</a:t>
            </a:fld>
            <a:endParaRPr lang="en-GB" dirty="0"/>
          </a:p>
        </p:txBody>
      </p:sp>
    </p:spTree>
    <p:extLst>
      <p:ext uri="{BB962C8B-B14F-4D97-AF65-F5344CB8AC3E}">
        <p14:creationId xmlns:p14="http://schemas.microsoft.com/office/powerpoint/2010/main" val="2541321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fr-FR" smtClean="0"/>
              <a:t>Module 5 – Request Management &amp; Fulfillment</a:t>
            </a:r>
            <a:endParaRPr lang="en-GB" dirty="0"/>
          </a:p>
        </p:txBody>
      </p:sp>
    </p:spTree>
    <p:extLst>
      <p:ext uri="{BB962C8B-B14F-4D97-AF65-F5344CB8AC3E}">
        <p14:creationId xmlns:p14="http://schemas.microsoft.com/office/powerpoint/2010/main" val="911123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595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20</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165683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722313"/>
            <a:ext cx="6508750" cy="3660775"/>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21</a:t>
            </a:fld>
            <a:endParaRPr lang="en-GB" dirty="0">
              <a:solidFill>
                <a:prstClr val="black"/>
              </a:solidFill>
            </a:endParaRPr>
          </a:p>
        </p:txBody>
      </p:sp>
      <p:sp>
        <p:nvSpPr>
          <p:cNvPr id="5"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56197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22</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fr-FR" smtClean="0"/>
              <a:t>Module 5 – Request Management &amp; Fulfillment</a:t>
            </a:r>
            <a:endParaRPr lang="en-GB" dirty="0"/>
          </a:p>
        </p:txBody>
      </p:sp>
    </p:spTree>
    <p:extLst>
      <p:ext uri="{BB962C8B-B14F-4D97-AF65-F5344CB8AC3E}">
        <p14:creationId xmlns:p14="http://schemas.microsoft.com/office/powerpoint/2010/main" val="730784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22313"/>
            <a:ext cx="6403975" cy="3602037"/>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23</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543749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buClr>
                <a:schemeClr val="bg1">
                  <a:lumMod val="50000"/>
                </a:schemeClr>
              </a:buClr>
            </a:pP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24</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055038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22313"/>
            <a:ext cx="6403975" cy="3602037"/>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25</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026762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26</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fr-FR" smtClean="0"/>
              <a:t>Module 5 – Request Management &amp; Fulfillment</a:t>
            </a:r>
            <a:endParaRPr lang="en-GB" dirty="0"/>
          </a:p>
        </p:txBody>
      </p:sp>
    </p:spTree>
    <p:extLst>
      <p:ext uri="{BB962C8B-B14F-4D97-AF65-F5344CB8AC3E}">
        <p14:creationId xmlns:p14="http://schemas.microsoft.com/office/powerpoint/2010/main" val="3715021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22313"/>
            <a:ext cx="6403975" cy="3602037"/>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To access, navigate to Service Request Management, and click on the Live Support subtab.</a:t>
            </a:r>
          </a:p>
        </p:txBody>
      </p:sp>
      <p:sp>
        <p:nvSpPr>
          <p:cNvPr id="4" name="Slide Number Placeholder 3"/>
          <p:cNvSpPr>
            <a:spLocks noGrp="1"/>
          </p:cNvSpPr>
          <p:nvPr>
            <p:ph type="sldNum" sz="quarter" idx="10"/>
          </p:nvPr>
        </p:nvSpPr>
        <p:spPr/>
        <p:txBody>
          <a:bodyPr/>
          <a:lstStyle/>
          <a:p>
            <a:fld id="{22A853E8-D85F-5D49-95D2-E1D96ABFE2B9}" type="slidenum">
              <a:rPr lang="en-GB" smtClean="0"/>
              <a:pPr/>
              <a:t>27</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92083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22313"/>
            <a:ext cx="6403975" cy="3602037"/>
          </a:xfrm>
        </p:spPr>
      </p:sp>
      <p:sp>
        <p:nvSpPr>
          <p:cNvPr id="3" name="Notes Placeholder 2"/>
          <p:cNvSpPr>
            <a:spLocks noGrp="1"/>
          </p:cNvSpPr>
          <p:nvPr>
            <p:ph type="body" idx="1"/>
          </p:nvPr>
        </p:nvSpPr>
        <p:spPr/>
        <p:txBody>
          <a:bodyPr/>
          <a:lstStyle/>
          <a:p>
            <a:pPr defTabSz="454728">
              <a:spcAft>
                <a:spcPts val="423"/>
              </a:spcAft>
              <a:buSzPct val="100000"/>
            </a:pPr>
            <a:r>
              <a:rPr lang="en-US" dirty="0">
                <a:solidFill>
                  <a:srgbClr val="000000"/>
                </a:solidFill>
                <a:latin typeface="Arial" panose="020B0604020202020204" pitchFamily="34" charset="0"/>
                <a:cs typeface="Arial" panose="020B0604020202020204" pitchFamily="34" charset="0"/>
              </a:rPr>
              <a:t>Optimized experience for live phone based support, minimize clicks and maximize productivity</a:t>
            </a:r>
          </a:p>
          <a:p>
            <a:pPr defTabSz="454728">
              <a:spcAft>
                <a:spcPts val="423"/>
              </a:spcAft>
              <a:buSzPct val="100000"/>
              <a:defRPr/>
            </a:pPr>
            <a:r>
              <a:rPr lang="en-US" dirty="0">
                <a:solidFill>
                  <a:srgbClr val="000000"/>
                </a:solidFill>
                <a:latin typeface="Arial" panose="020B0604020202020204" pitchFamily="34" charset="0"/>
                <a:cs typeface="Arial" panose="020B0604020202020204" pitchFamily="34" charset="0"/>
              </a:rPr>
              <a:t>Caller details – including their recently opened requests (</a:t>
            </a:r>
            <a:r>
              <a:rPr lang="en-US" dirty="0">
                <a:latin typeface="Arial" panose="020B0604020202020204" pitchFamily="34" charset="0"/>
                <a:cs typeface="Arial" panose="020B0604020202020204" pitchFamily="34" charset="0"/>
              </a:rPr>
              <a:t>Open requests are displayed first, with the most recently created first. They are followed by the closed requests, with the most recently closed shown first. Select a request or type keywords in the search box to quickly locate matching requests)</a:t>
            </a:r>
          </a:p>
          <a:p>
            <a:pPr defTabSz="454728">
              <a:spcAft>
                <a:spcPts val="423"/>
              </a:spcAft>
              <a:buSzPct val="100000"/>
            </a:pPr>
            <a:endParaRPr lang="en-US" dirty="0">
              <a:solidFill>
                <a:srgbClr val="000000"/>
              </a:solidFill>
              <a:latin typeface="Arial" panose="020B0604020202020204" pitchFamily="34" charset="0"/>
              <a:cs typeface="Arial" panose="020B0604020202020204" pitchFamily="34" charset="0"/>
            </a:endParaRPr>
          </a:p>
          <a:p>
            <a:pPr defTabSz="454728">
              <a:spcAft>
                <a:spcPts val="423"/>
              </a:spcAft>
              <a:buSzPct val="100000"/>
            </a:pPr>
            <a:r>
              <a:rPr lang="en-US" dirty="0">
                <a:solidFill>
                  <a:srgbClr val="000000"/>
                </a:solidFill>
                <a:latin typeface="Arial" panose="020B0604020202020204" pitchFamily="34" charset="0"/>
                <a:cs typeface="Arial" panose="020B0604020202020204" pitchFamily="34" charset="0"/>
              </a:rPr>
              <a:t>Context driven proactive suggestions of Solutions and Support Offerings : </a:t>
            </a:r>
            <a:r>
              <a:rPr lang="en-US" dirty="0">
                <a:latin typeface="Arial" panose="020B0604020202020204" pitchFamily="34" charset="0"/>
                <a:cs typeface="Arial" panose="020B0604020202020204" pitchFamily="34" charset="0"/>
              </a:rPr>
              <a:t>IDOL powered auto-suggested field values</a:t>
            </a:r>
            <a:endParaRPr lang="en-US" dirty="0">
              <a:solidFill>
                <a:srgbClr val="000000"/>
              </a:solidFill>
              <a:latin typeface="Arial" panose="020B0604020202020204" pitchFamily="34" charset="0"/>
              <a:cs typeface="Arial" panose="020B0604020202020204" pitchFamily="34" charset="0"/>
            </a:endParaRPr>
          </a:p>
          <a:p>
            <a:pPr>
              <a:spcAft>
                <a:spcPts val="423"/>
              </a:spcAft>
              <a:buSzPct val="100000"/>
            </a:pPr>
            <a:r>
              <a:rPr lang="en-US" dirty="0">
                <a:solidFill>
                  <a:srgbClr val="00A982"/>
                </a:solidFill>
                <a:latin typeface="Arial" panose="020B0604020202020204" pitchFamily="34" charset="0"/>
                <a:cs typeface="Arial" panose="020B0604020202020204" pitchFamily="34" charset="0"/>
              </a:rPr>
              <a:t>Computer Telephony Integration (CTI) : </a:t>
            </a:r>
            <a:r>
              <a:rPr lang="en-US" dirty="0">
                <a:solidFill>
                  <a:srgbClr val="000000"/>
                </a:solidFill>
                <a:latin typeface="Arial" panose="020B0604020202020204" pitchFamily="34" charset="0"/>
                <a:cs typeface="Arial" panose="020B0604020202020204" pitchFamily="34" charset="0"/>
              </a:rPr>
              <a:t>Take calls and quick start tickets with pre-populated caller information</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28</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1468174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Suggestions bar (see Help Center):</a:t>
            </a:r>
          </a:p>
          <a:p>
            <a:r>
              <a:rPr lang="en-US" b="1" dirty="0">
                <a:latin typeface="Arial" panose="020B0604020202020204" pitchFamily="34" charset="0"/>
                <a:cs typeface="Arial" panose="020B0604020202020204" pitchFamily="34" charset="0"/>
              </a:rPr>
              <a:t>All</a:t>
            </a:r>
            <a:r>
              <a:rPr lang="en-US" dirty="0">
                <a:latin typeface="Arial" panose="020B0604020202020204" pitchFamily="34" charset="0"/>
                <a:cs typeface="Arial" panose="020B0604020202020204" pitchFamily="34" charset="0"/>
              </a:rPr>
              <a:t> - Based on relevance to the entered text, an aggregated list of suggested solutions from the following sources:</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Articles</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Incidents - open and closed</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Offerings</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Questions</a:t>
            </a:r>
          </a:p>
          <a:p>
            <a:pPr marL="181240" indent="-181240">
              <a:buFont typeface="Arial" panose="020B0604020202020204" pitchFamily="34" charset="0"/>
              <a:buChar char="•"/>
            </a:pPr>
            <a:r>
              <a:rPr lang="en-US" b="1" dirty="0">
                <a:latin typeface="Arial" panose="020B0604020202020204" pitchFamily="34" charset="0"/>
                <a:cs typeface="Arial" panose="020B0604020202020204" pitchFamily="34" charset="0"/>
              </a:rPr>
              <a:t>Requests</a:t>
            </a:r>
          </a:p>
          <a:p>
            <a:r>
              <a:rPr lang="en-US" b="1" dirty="0">
                <a:latin typeface="Arial" panose="020B0604020202020204" pitchFamily="34" charset="0"/>
                <a:cs typeface="Arial" panose="020B0604020202020204" pitchFamily="34" charset="0"/>
              </a:rPr>
              <a:t>Suggested Solutions </a:t>
            </a:r>
            <a:r>
              <a:rPr lang="en-US" dirty="0">
                <a:latin typeface="Arial" panose="020B0604020202020204" pitchFamily="34" charset="0"/>
                <a:cs typeface="Arial" panose="020B0604020202020204" pitchFamily="34" charset="0"/>
              </a:rPr>
              <a:t>- Based on relevance to the entered text, an aggregated list of suggested solutions from the following sources:</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Articles</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Incidents - closed</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Questions - with answers</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Requests - closed</a:t>
            </a:r>
          </a:p>
          <a:p>
            <a:r>
              <a:rPr lang="en-US" b="1" dirty="0">
                <a:latin typeface="Arial" panose="020B0604020202020204" pitchFamily="34" charset="0"/>
                <a:cs typeface="Arial" panose="020B0604020202020204" pitchFamily="34" charset="0"/>
              </a:rPr>
              <a:t>Recent Incidents </a:t>
            </a:r>
            <a:r>
              <a:rPr lang="en-US" dirty="0">
                <a:latin typeface="Arial" panose="020B0604020202020204" pitchFamily="34" charset="0"/>
                <a:cs typeface="Arial" panose="020B0604020202020204" pitchFamily="34" charset="0"/>
              </a:rPr>
              <a:t>- Based on relevance to the entered text:</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Incidents that are open</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Incidents that were closed within the preceding week</a:t>
            </a:r>
          </a:p>
          <a:p>
            <a:r>
              <a:rPr lang="en-US" b="1" dirty="0">
                <a:latin typeface="Arial" panose="020B0604020202020204" pitchFamily="34" charset="0"/>
                <a:cs typeface="Arial" panose="020B0604020202020204" pitchFamily="34" charset="0"/>
              </a:rPr>
              <a:t>Related Cis </a:t>
            </a:r>
            <a:r>
              <a:rPr lang="en-US" dirty="0">
                <a:latin typeface="Arial" panose="020B0604020202020204" pitchFamily="34" charset="0"/>
                <a:cs typeface="Arial" panose="020B0604020202020204" pitchFamily="34" charset="0"/>
              </a:rPr>
              <a:t>- Displays CIs that are both:</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Related to the person selected, and</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In the </a:t>
            </a:r>
            <a:r>
              <a:rPr lang="en-US" b="1" dirty="0">
                <a:latin typeface="Arial" panose="020B0604020202020204" pitchFamily="34" charset="0"/>
                <a:cs typeface="Arial" panose="020B0604020202020204" pitchFamily="34" charset="0"/>
              </a:rPr>
              <a:t>In use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Retiring </a:t>
            </a:r>
            <a:r>
              <a:rPr lang="en-US" dirty="0">
                <a:latin typeface="Arial" panose="020B0604020202020204" pitchFamily="34" charset="0"/>
                <a:cs typeface="Arial" panose="020B0604020202020204" pitchFamily="34" charset="0"/>
              </a:rPr>
              <a:t>metaphase of their workflow</a:t>
            </a:r>
          </a:p>
          <a:p>
            <a:r>
              <a:rPr lang="en-US" b="1" dirty="0">
                <a:latin typeface="Arial" panose="020B0604020202020204" pitchFamily="34" charset="0"/>
                <a:cs typeface="Arial" panose="020B0604020202020204" pitchFamily="34" charset="0"/>
              </a:rPr>
              <a:t>Offerings</a:t>
            </a:r>
            <a:r>
              <a:rPr lang="en-US" dirty="0">
                <a:latin typeface="Arial" panose="020B0604020202020204" pitchFamily="34" charset="0"/>
                <a:cs typeface="Arial" panose="020B0604020202020204" pitchFamily="34" charset="0"/>
              </a:rPr>
              <a:t> - All offerings which are potential solutions, based on the following:</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Relevance to the entered text</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Entitlement rules applying to the caller</a:t>
            </a:r>
          </a:p>
          <a:p>
            <a:r>
              <a:rPr lang="en-US" b="1" dirty="0">
                <a:latin typeface="Arial" panose="020B0604020202020204" pitchFamily="34" charset="0"/>
                <a:cs typeface="Arial" panose="020B0604020202020204" pitchFamily="34" charset="0"/>
              </a:rPr>
              <a:t>Favorite Articles </a:t>
            </a:r>
            <a:r>
              <a:rPr lang="en-US" dirty="0">
                <a:latin typeface="Arial" panose="020B0604020202020204" pitchFamily="34" charset="0"/>
                <a:cs typeface="Arial" panose="020B0604020202020204" pitchFamily="34" charset="0"/>
              </a:rPr>
              <a:t>- Your favorite articles</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29</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469793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fr-FR" smtClean="0"/>
              <a:t>Module 5 – Request Management &amp; Fulfillment</a:t>
            </a:r>
            <a:endParaRPr lang="en-GB" dirty="0"/>
          </a:p>
        </p:txBody>
      </p:sp>
    </p:spTree>
    <p:extLst>
      <p:ext uri="{BB962C8B-B14F-4D97-AF65-F5344CB8AC3E}">
        <p14:creationId xmlns:p14="http://schemas.microsoft.com/office/powerpoint/2010/main" val="607568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30</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fr-FR" smtClean="0"/>
              <a:t>Module 5 – Request Management &amp; Fulfillment</a:t>
            </a:r>
            <a:endParaRPr lang="en-GB" dirty="0"/>
          </a:p>
        </p:txBody>
      </p:sp>
    </p:spTree>
    <p:extLst>
      <p:ext uri="{BB962C8B-B14F-4D97-AF65-F5344CB8AC3E}">
        <p14:creationId xmlns:p14="http://schemas.microsoft.com/office/powerpoint/2010/main" val="3350695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31</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52802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r>
              <a:rPr lang="fr-FR" smtClean="0"/>
              <a:t>Module 5 – Request Management &amp; Fulfillment</a:t>
            </a:r>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Slide Number Placeholder 5"/>
          <p:cNvSpPr>
            <a:spLocks noGrp="1"/>
          </p:cNvSpPr>
          <p:nvPr>
            <p:ph type="sldNum" sz="quarter" idx="12"/>
          </p:nvPr>
        </p:nvSpPr>
        <p:spPr/>
        <p:txBody>
          <a:bodyPr/>
          <a:lstStyle/>
          <a:p>
            <a:fld id="{22A853E8-D85F-5D49-95D2-E1D96ABFE2B9}" type="slidenum">
              <a:rPr lang="en-GB" smtClean="0"/>
              <a:pPr/>
              <a:t>32</a:t>
            </a:fld>
            <a:endParaRPr lang="en-GB" dirty="0"/>
          </a:p>
        </p:txBody>
      </p:sp>
    </p:spTree>
    <p:extLst>
      <p:ext uri="{BB962C8B-B14F-4D97-AF65-F5344CB8AC3E}">
        <p14:creationId xmlns:p14="http://schemas.microsoft.com/office/powerpoint/2010/main" val="1698720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33</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404758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34</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4221578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latin typeface="Arial" panose="020B0604020202020204" pitchFamily="34" charset="0"/>
                <a:cs typeface="Arial" panose="020B0604020202020204" pitchFamily="34" charset="0"/>
              </a:rPr>
              <a:t>A user can share their request.</a:t>
            </a:r>
          </a:p>
          <a:p>
            <a:r>
              <a:rPr lang="en-AU" dirty="0">
                <a:latin typeface="Arial" panose="020B0604020202020204" pitchFamily="34" charset="0"/>
                <a:cs typeface="Arial" panose="020B0604020202020204" pitchFamily="34" charset="0"/>
              </a:rPr>
              <a:t>When the request is opened Service Anywhere responds with some questions </a:t>
            </a:r>
          </a:p>
          <a:p>
            <a:pPr marL="181240" indent="-181240">
              <a:buFont typeface="Arial" panose="020B0604020202020204" pitchFamily="34" charset="0"/>
              <a:buChar char="•"/>
            </a:pPr>
            <a:r>
              <a:rPr lang="en-AU" dirty="0">
                <a:latin typeface="Arial" panose="020B0604020202020204" pitchFamily="34" charset="0"/>
                <a:cs typeface="Arial" panose="020B0604020202020204" pitchFamily="34" charset="0"/>
              </a:rPr>
              <a:t>	Do you think this request is relevant to more people?</a:t>
            </a:r>
          </a:p>
          <a:p>
            <a:pPr marL="181240" indent="-181240">
              <a:buFont typeface="Arial" panose="020B0604020202020204" pitchFamily="34" charset="0"/>
              <a:buChar char="•"/>
            </a:pPr>
            <a:r>
              <a:rPr lang="en-AU" dirty="0">
                <a:latin typeface="Arial" panose="020B0604020202020204" pitchFamily="34" charset="0"/>
                <a:cs typeface="Arial" panose="020B0604020202020204" pitchFamily="34" charset="0"/>
              </a:rPr>
              <a:t>	Do you want your colleagues to help you solve it?</a:t>
            </a:r>
          </a:p>
          <a:p>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The user then has the option to click on Share this request</a:t>
            </a:r>
          </a:p>
          <a:p>
            <a:r>
              <a:rPr lang="en-AU" dirty="0">
                <a:latin typeface="Arial" panose="020B0604020202020204" pitchFamily="34" charset="0"/>
                <a:cs typeface="Arial" panose="020B0604020202020204" pitchFamily="34" charset="0"/>
              </a:rPr>
              <a:t>If they do chose to share the request is shared with people in their location or organization</a:t>
            </a:r>
          </a:p>
          <a:p>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In the second screenshot you see the result of this collaborative approach</a:t>
            </a:r>
          </a:p>
          <a:p>
            <a:r>
              <a:rPr lang="en-AU" dirty="0">
                <a:latin typeface="Arial" panose="020B0604020202020204" pitchFamily="34" charset="0"/>
                <a:cs typeface="Arial" panose="020B0604020202020204" pitchFamily="34" charset="0"/>
              </a:rPr>
              <a:t>A colleague has responded to Bings request with information that should help</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35</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892723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latin typeface="Arial" panose="020B0604020202020204" pitchFamily="34" charset="0"/>
                <a:cs typeface="Arial" panose="020B0604020202020204" pitchFamily="34" charset="0"/>
              </a:rPr>
              <a:t>And finally this social support speeds up the resolution process</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36</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7320829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Slide Number Placeholder 5"/>
          <p:cNvSpPr>
            <a:spLocks noGrp="1"/>
          </p:cNvSpPr>
          <p:nvPr>
            <p:ph type="sldNum" sz="quarter" idx="12"/>
          </p:nvPr>
        </p:nvSpPr>
        <p:spPr/>
        <p:txBody>
          <a:bodyPr/>
          <a:lstStyle/>
          <a:p>
            <a:fld id="{22A853E8-D85F-5D49-95D2-E1D96ABFE2B9}" type="slidenum">
              <a:rPr lang="en-GB" smtClean="0"/>
              <a:pPr/>
              <a:t>37</a:t>
            </a:fld>
            <a:endParaRPr lang="en-GB" dirty="0"/>
          </a:p>
        </p:txBody>
      </p:sp>
      <p:sp>
        <p:nvSpPr>
          <p:cNvPr id="7"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Tree>
    <p:extLst>
      <p:ext uri="{BB962C8B-B14F-4D97-AF65-F5344CB8AC3E}">
        <p14:creationId xmlns:p14="http://schemas.microsoft.com/office/powerpoint/2010/main" val="2479207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4</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916635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3"/>
          </p:nvPr>
        </p:nvSpPr>
        <p:spPr/>
        <p:txBody>
          <a:bodyPr/>
          <a:lstStyle/>
          <a:p>
            <a:fld id="{22A853E8-D85F-5D49-95D2-E1D96ABFE2B9}" type="slidenum">
              <a:rPr lang="en-GB" smtClean="0"/>
              <a:pPr/>
              <a:t>5</a:t>
            </a:fld>
            <a:endParaRPr lang="en-GB" dirty="0"/>
          </a:p>
        </p:txBody>
      </p:sp>
      <p:sp>
        <p:nvSpPr>
          <p:cNvPr id="11"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12"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759121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6</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467366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7</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644596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8</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299652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Assignment can be based on different kind of rules:</a:t>
            </a:r>
          </a:p>
          <a:p>
            <a:pPr marL="181240" indent="-181240">
              <a:buFontTx/>
              <a:buChar char="-"/>
            </a:pPr>
            <a:r>
              <a:rPr lang="en-US" dirty="0">
                <a:latin typeface="Arial" panose="020B0604020202020204" pitchFamily="34" charset="0"/>
                <a:cs typeface="Arial" panose="020B0604020202020204" pitchFamily="34" charset="0"/>
              </a:rPr>
              <a:t>Routing definitions</a:t>
            </a:r>
          </a:p>
          <a:p>
            <a:pPr marL="181240" indent="-181240">
              <a:buFontTx/>
              <a:buChar char="-"/>
            </a:pPr>
            <a:r>
              <a:rPr lang="en-US" dirty="0">
                <a:latin typeface="Arial" panose="020B0604020202020204" pitchFamily="34" charset="0"/>
                <a:cs typeface="Arial" panose="020B0604020202020204" pitchFamily="34" charset="0"/>
              </a:rPr>
              <a:t>Groups defined at Actual Service level</a:t>
            </a:r>
          </a:p>
          <a:p>
            <a:pPr marL="181240" indent="-181240">
              <a:buFontTx/>
              <a:buChar char="-"/>
            </a:pPr>
            <a:r>
              <a:rPr lang="en-US" dirty="0">
                <a:latin typeface="Arial" panose="020B0604020202020204" pitchFamily="34" charset="0"/>
                <a:cs typeface="Arial" panose="020B0604020202020204" pitchFamily="34" charset="0"/>
              </a:rPr>
              <a:t>Groups related to others</a:t>
            </a:r>
          </a:p>
          <a:p>
            <a:pPr marL="181240" indent="-181240">
              <a:buFontTx/>
              <a:buChar char="-"/>
            </a:pPr>
            <a:r>
              <a:rPr lang="en-US" dirty="0">
                <a:latin typeface="Arial" panose="020B0604020202020204" pitchFamily="34" charset="0"/>
                <a:cs typeface="Arial" panose="020B0604020202020204" pitchFamily="34" charset="0"/>
              </a:rPr>
              <a:t>…</a:t>
            </a: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9</a:t>
            </a:fld>
            <a:endParaRPr lang="en-GB" dirty="0">
              <a:solidFill>
                <a:prstClr val="black"/>
              </a:solidFill>
            </a:endParaRPr>
          </a:p>
        </p:txBody>
      </p:sp>
      <p:sp>
        <p:nvSpPr>
          <p:cNvPr id="5"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354216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smtClean="0"/>
              <a:t>Name of Course</a:t>
            </a:r>
            <a:br>
              <a:rPr lang="en-US" dirty="0" smtClean="0"/>
            </a:br>
            <a:r>
              <a:rPr lang="en-US" sz="3600" dirty="0" smtClean="0"/>
              <a:t>Type of Training,</a:t>
            </a:r>
            <a:r>
              <a:rPr lang="en-US" sz="3600" baseline="0" dirty="0" smtClean="0"/>
              <a:t> Level ###</a:t>
            </a:r>
            <a:r>
              <a:rPr lang="en-US" sz="3600" dirty="0" smtClean="0"/>
              <a:t/>
            </a:r>
            <a:br>
              <a:rPr lang="en-US" sz="3600" dirty="0" smtClean="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Author</a:t>
            </a:r>
            <a:br>
              <a:rPr lang="en-US" dirty="0" smtClean="0"/>
            </a:br>
            <a:r>
              <a:rPr lang="en-US" dirty="0" smtClean="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light (28pt)</a:t>
            </a:r>
          </a:p>
        </p:txBody>
      </p:sp>
    </p:spTree>
    <p:extLst>
      <p:ext uri="{BB962C8B-B14F-4D97-AF65-F5344CB8AC3E}">
        <p14:creationId xmlns:p14="http://schemas.microsoft.com/office/powerpoint/2010/main" val="161191807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92385721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gratulatio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a:lvl1pPr>
          </a:lstStyle>
          <a:p>
            <a:r>
              <a:rPr lang="en-US" dirty="0" smtClean="0"/>
              <a:t>Congratulations!</a:t>
            </a:r>
            <a:endParaRPr lang="en-US" dirty="0"/>
          </a:p>
        </p:txBody>
      </p:sp>
    </p:spTree>
    <p:extLst>
      <p:ext uri="{BB962C8B-B14F-4D97-AF65-F5344CB8AC3E}">
        <p14:creationId xmlns:p14="http://schemas.microsoft.com/office/powerpoint/2010/main" val="376874169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16776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4" name="Content Placeholder 3"/>
          <p:cNvSpPr>
            <a:spLocks noGrp="1"/>
          </p:cNvSpPr>
          <p:nvPr>
            <p:ph sz="half" idx="2" hasCustomPrompt="1"/>
          </p:nvPr>
        </p:nvSpPr>
        <p:spPr>
          <a:xfrm>
            <a:off x="950976"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pt</a:t>
            </a:r>
          </a:p>
          <a:p>
            <a:pPr lvl="1"/>
            <a:r>
              <a:rPr lang="en-US" dirty="0" smtClean="0"/>
              <a:t>Second level 20 pt</a:t>
            </a:r>
            <a:endParaRPr lang="en-US" dirty="0"/>
          </a:p>
        </p:txBody>
      </p:sp>
      <p:sp>
        <p:nvSpPr>
          <p:cNvPr id="5" name="Text Placeholder 4"/>
          <p:cNvSpPr>
            <a:spLocks noGrp="1"/>
          </p:cNvSpPr>
          <p:nvPr>
            <p:ph type="body" sz="quarter" idx="3" hasCustomPrompt="1"/>
          </p:nvPr>
        </p:nvSpPr>
        <p:spPr>
          <a:xfrm>
            <a:off x="6222441" y="116776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6" name="Content Placeholder 5"/>
          <p:cNvSpPr>
            <a:spLocks noGrp="1"/>
          </p:cNvSpPr>
          <p:nvPr>
            <p:ph sz="quarter" idx="4" hasCustomPrompt="1"/>
          </p:nvPr>
        </p:nvSpPr>
        <p:spPr>
          <a:xfrm>
            <a:off x="6222441"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0" name="Title Placeholder"/>
          <p:cNvSpPr>
            <a:spLocks noGrp="1"/>
          </p:cNvSpPr>
          <p:nvPr>
            <p:ph type="title"/>
          </p:nvPr>
        </p:nvSpPr>
        <p:spPr>
          <a:xfrm>
            <a:off x="939876" y="307353"/>
            <a:ext cx="10311765" cy="586727"/>
          </a:xfrm>
          <a:prstGeom prst="rect">
            <a:avLst/>
          </a:prstGeom>
        </p:spPr>
        <p:txBody>
          <a:bodyPr vert="horz" lIns="0" tIns="45720" rIns="9144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71803365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079EF"/>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 </a:t>
            </a:r>
            <a:r>
              <a:rPr lang="en-US" dirty="0" err="1" smtClean="0"/>
              <a:t>pt</a:t>
            </a:r>
            <a:r>
              <a:rPr lang="en-US" dirty="0" smtClean="0"/>
              <a:t>)</a:t>
            </a:r>
          </a:p>
        </p:txBody>
      </p:sp>
    </p:spTree>
    <p:extLst>
      <p:ext uri="{BB962C8B-B14F-4D97-AF65-F5344CB8AC3E}">
        <p14:creationId xmlns:p14="http://schemas.microsoft.com/office/powerpoint/2010/main" val="249806143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a:t>
            </a:r>
            <a:endParaRPr lang="en-US" dirty="0"/>
          </a:p>
        </p:txBody>
      </p:sp>
    </p:spTree>
    <p:extLst>
      <p:ext uri="{BB962C8B-B14F-4D97-AF65-F5344CB8AC3E}">
        <p14:creationId xmlns:p14="http://schemas.microsoft.com/office/powerpoint/2010/main" val="117334022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20 pt</a:t>
            </a:r>
          </a:p>
          <a:p>
            <a:pPr lvl="1"/>
            <a:r>
              <a:rPr lang="en-US" dirty="0" smtClean="0"/>
              <a:t>Second level 20 </a:t>
            </a:r>
            <a:r>
              <a:rPr lang="en-US" dirty="0" err="1" smtClean="0"/>
              <a:t>pt</a:t>
            </a:r>
            <a:endParaRPr lang="en-US" dirty="0" smtClean="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22 pt</a:t>
            </a:r>
          </a:p>
          <a:p>
            <a:pPr lvl="1"/>
            <a:r>
              <a:rPr lang="en-US" dirty="0" smtClean="0"/>
              <a:t>Second level 22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96EB3"/>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399489195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a:t>
            </a:r>
            <a:endParaRPr lang="en-US" dirty="0"/>
          </a:p>
        </p:txBody>
      </p:sp>
    </p:spTree>
    <p:extLst>
      <p:ext uri="{BB962C8B-B14F-4D97-AF65-F5344CB8AC3E}">
        <p14:creationId xmlns:p14="http://schemas.microsoft.com/office/powerpoint/2010/main" val="70926519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182333866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8447024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Divider_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371" name="Picture 58" descr="Picture 58"/>
          <p:cNvPicPr>
            <a:picLocks noChangeAspect="1"/>
          </p:cNvPicPr>
          <p:nvPr userDrawn="1"/>
        </p:nvPicPr>
        <p:blipFill>
          <a:blip r:embed="rId2">
            <a:alphaModFix amt="28000"/>
            <a:extLst/>
          </a:blip>
          <a:stretch>
            <a:fillRect/>
          </a:stretch>
        </p:blipFill>
        <p:spPr>
          <a:xfrm>
            <a:off x="0" y="0"/>
            <a:ext cx="12166600" cy="6858000"/>
          </a:xfrm>
          <a:prstGeom prst="rect">
            <a:avLst/>
          </a:prstGeom>
          <a:ln w="12700">
            <a:miter lim="400000"/>
          </a:ln>
        </p:spPr>
      </p:pic>
      <p:sp>
        <p:nvSpPr>
          <p:cNvPr id="372" name="Rectangle 95"/>
          <p:cNvSpPr/>
          <p:nvPr userDrawn="1"/>
        </p:nvSpPr>
        <p:spPr>
          <a:xfrm>
            <a:off x="0"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cs typeface="Calibri"/>
              <a:sym typeface="Calibri"/>
            </a:endParaRPr>
          </a:p>
        </p:txBody>
      </p:sp>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grpSp>
      <p:sp>
        <p:nvSpPr>
          <p:cNvPr id="3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0" name="Title 1"/>
          <p:cNvSpPr>
            <a:spLocks noGrp="1"/>
          </p:cNvSpPr>
          <p:nvPr>
            <p:ph type="title" hasCustomPrompt="1"/>
          </p:nvPr>
        </p:nvSpPr>
        <p:spPr>
          <a:xfrm>
            <a:off x="946405" y="86960"/>
            <a:ext cx="8713814" cy="1313174"/>
          </a:xfrm>
        </p:spPr>
        <p:txBody>
          <a:bodyPr lIns="91440" tIns="45720" rIns="91440" bIns="45720" anchor="ctr">
            <a:normAutofit/>
          </a:bodyPr>
          <a:lstStyle>
            <a:lvl1pPr>
              <a:defRPr sz="4000" baseline="0">
                <a:solidFill>
                  <a:srgbClr val="FFFFFF"/>
                </a:solidFill>
              </a:defRPr>
            </a:lvl1pPr>
          </a:lstStyle>
          <a:p>
            <a:r>
              <a:rPr lang="en-US" dirty="0" smtClean="0"/>
              <a:t>Module Roadmap</a:t>
            </a:r>
            <a:endParaRPr lang="en-US" dirty="0"/>
          </a:p>
        </p:txBody>
      </p:sp>
      <p:sp>
        <p:nvSpPr>
          <p:cNvPr id="21"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23" name="Content Placeholder"/>
          <p:cNvSpPr>
            <a:spLocks noGrp="1"/>
          </p:cNvSpPr>
          <p:nvPr>
            <p:ph idx="1" hasCustomPrompt="1"/>
          </p:nvPr>
        </p:nvSpPr>
        <p:spPr>
          <a:xfrm>
            <a:off x="605790" y="1349758"/>
            <a:ext cx="5306495" cy="5235505"/>
          </a:xfrm>
        </p:spPr>
        <p:txBody>
          <a:bodyPr/>
          <a:lstStyle>
            <a:lvl1pPr>
              <a:buSzPct val="80000"/>
              <a:defRPr sz="2800">
                <a:solidFill>
                  <a:srgbClr val="FFFFFF"/>
                </a:solidFill>
              </a:defRPr>
            </a:lvl1pPr>
            <a:lvl2pPr>
              <a:defRPr sz="2400"/>
            </a:lvl2pPr>
            <a:lvl3pPr>
              <a:defRPr/>
            </a:lvl3pPr>
            <a:lvl4pPr>
              <a:defRPr/>
            </a:lvl4pPr>
            <a:lvl5pPr>
              <a:defRPr/>
            </a:lvl5pPr>
          </a:lstStyle>
          <a:p>
            <a:pPr lvl="0"/>
            <a:r>
              <a:rPr lang="en-US" dirty="0" smtClean="0"/>
              <a:t>First level 28 pt</a:t>
            </a:r>
          </a:p>
        </p:txBody>
      </p:sp>
    </p:spTree>
    <p:extLst>
      <p:ext uri="{BB962C8B-B14F-4D97-AF65-F5344CB8AC3E}">
        <p14:creationId xmlns:p14="http://schemas.microsoft.com/office/powerpoint/2010/main" val="838865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200"/>
            </a:lvl1pPr>
            <a:lvl2pPr marL="346075" indent="0">
              <a:spcAft>
                <a:spcPts val="600"/>
              </a:spcAft>
              <a:buNone/>
              <a:defRPr sz="22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r>
              <a:rPr lang="en-US" dirty="0" smtClean="0"/>
              <a:t> </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98950635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457200" indent="-457200">
              <a:spcAft>
                <a:spcPts val="600"/>
              </a:spcAft>
              <a:buSzPct val="100000"/>
              <a:buFont typeface="+mj-lt"/>
              <a:buAutoNum type="arabicPeriod"/>
              <a:defRPr sz="22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22 </a:t>
            </a:r>
            <a:r>
              <a:rPr lang="en-US" dirty="0" err="1" smtClean="0"/>
              <a:t>pt</a:t>
            </a:r>
            <a:endParaRPr lang="en-US" dirty="0" smtClean="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657846"/>
          </a:xfrm>
          <a:prstGeom prst="rect">
            <a:avLst/>
          </a:prstGeom>
        </p:spPr>
        <p:txBody>
          <a:bodyPr vert="horz" lIns="0" tIns="45720" rIns="91440" bIns="45720" rtlCol="0" anchor="t">
            <a:noAutofit/>
          </a:bodyPr>
          <a:lstStyle/>
          <a:p>
            <a:r>
              <a:rPr lang="en-US" dirty="0" smtClean="0"/>
              <a:t>Click to edit Master title style</a:t>
            </a:r>
            <a:endParaRPr lang="en-US" dirty="0"/>
          </a:p>
        </p:txBody>
      </p:sp>
      <p:sp>
        <p:nvSpPr>
          <p:cNvPr id="10" name="subtitle"/>
          <p:cNvSpPr>
            <a:spLocks noGrp="1"/>
          </p:cNvSpPr>
          <p:nvPr>
            <p:ph type="body" sz="quarter" idx="13" hasCustomPrompt="1"/>
          </p:nvPr>
        </p:nvSpPr>
        <p:spPr>
          <a:xfrm>
            <a:off x="950976" y="1176570"/>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103125847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200"/>
            </a:lvl1pPr>
            <a:lvl2pPr marL="346075" indent="0">
              <a:spcAft>
                <a:spcPts val="1200"/>
              </a:spcAft>
              <a:buNone/>
              <a:defRPr sz="2200"/>
            </a:lvl2pPr>
            <a:lvl3pPr marL="574675" indent="0">
              <a:spcAft>
                <a:spcPts val="1200"/>
              </a:spcAft>
              <a:buNone/>
              <a:defRPr sz="2400"/>
            </a:lvl3pPr>
            <a:lvl4pPr marL="744538" indent="0">
              <a:spcAft>
                <a:spcPts val="1200"/>
              </a:spcAft>
              <a:buNone/>
              <a:defRPr sz="2400"/>
            </a:lvl4pPr>
            <a:lvl5pPr marL="922337" indent="0">
              <a:spcAft>
                <a:spcPts val="1200"/>
              </a:spcAft>
              <a:buNone/>
              <a:defRPr sz="2400"/>
            </a:lvl5pPr>
          </a:lstStyle>
          <a:p>
            <a:pPr lvl="0"/>
            <a:r>
              <a:rPr lang="en-US" dirty="0" smtClean="0"/>
              <a:t>First level 22 pt</a:t>
            </a:r>
          </a:p>
          <a:p>
            <a:pPr lvl="1"/>
            <a:r>
              <a:rPr lang="en-US" dirty="0" smtClean="0"/>
              <a:t>Second level 22 pt</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5189166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200"/>
            </a:lvl1pPr>
            <a:lvl2pPr>
              <a:spcAft>
                <a:spcPts val="1200"/>
              </a:spcAft>
              <a:defRPr sz="2000"/>
            </a:lvl2pPr>
            <a:lvl3pPr>
              <a:spcAft>
                <a:spcPts val="1200"/>
              </a:spcAft>
              <a:defRPr sz="1800"/>
            </a:lvl3pPr>
            <a:lvl4pPr>
              <a:spcAft>
                <a:spcPts val="1200"/>
              </a:spcAft>
              <a:defRPr sz="1600"/>
            </a:lvl4pPr>
            <a:lvl5pPr>
              <a:spcAft>
                <a:spcPts val="1200"/>
              </a:spcAft>
              <a:defRPr sz="1600"/>
            </a:lvl5pPr>
          </a:lstStyle>
          <a:p>
            <a:pPr lvl="0"/>
            <a:r>
              <a:rPr lang="en-US" dirty="0" smtClean="0"/>
              <a:t>First level 22 pt</a:t>
            </a:r>
          </a:p>
          <a:p>
            <a:pPr lvl="1"/>
            <a:r>
              <a:rPr lang="en-US" dirty="0" smtClean="0"/>
              <a:t>Second level 20 pt</a:t>
            </a:r>
          </a:p>
          <a:p>
            <a:pPr lvl="2"/>
            <a:r>
              <a:rPr lang="en-US" dirty="0" smtClean="0"/>
              <a:t>Third level 18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38361812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1598784"/>
            <a:ext cx="4383499" cy="3936380"/>
          </a:xfrm>
        </p:spPr>
        <p:txBody>
          <a:bodyPr/>
          <a:lstStyle>
            <a:lvl1pPr>
              <a:defRPr sz="2200" baseline="0"/>
            </a:lvl1pPr>
          </a:lstStyle>
          <a:p>
            <a:r>
              <a:rPr lang="en-US" dirty="0" smtClean="0"/>
              <a:t>Right-hand half-screen image</a:t>
            </a:r>
            <a:br>
              <a:rPr lang="en-US" dirty="0" smtClean="0"/>
            </a:br>
            <a:r>
              <a:rPr lang="en-US" dirty="0" smtClean="0"/>
              <a:t/>
            </a:r>
            <a:br>
              <a:rPr lang="en-US" dirty="0" smtClean="0"/>
            </a:br>
            <a:r>
              <a:rPr lang="en-US" dirty="0" smtClean="0"/>
              <a:t>22 pt text on left</a:t>
            </a:r>
            <a:endParaRPr lang="en-US" dirty="0"/>
          </a:p>
        </p:txBody>
      </p:sp>
      <p:sp>
        <p:nvSpPr>
          <p:cNvPr id="4" name="Picture Placeholder 2"/>
          <p:cNvSpPr>
            <a:spLocks noGrp="1"/>
          </p:cNvSpPr>
          <p:nvPr>
            <p:ph type="pic" idx="11"/>
          </p:nvPr>
        </p:nvSpPr>
        <p:spPr bwMode="ltGray">
          <a:xfrm>
            <a:off x="619125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Drag picture to placeholder or click icon to add</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54446740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sz="2200"/>
            </a:lvl1pPr>
          </a:lstStyle>
          <a:p>
            <a:r>
              <a:rPr lang="en-US" dirty="0" smtClean="0"/>
              <a:t>Left-hand half-screen image</a:t>
            </a:r>
            <a:br>
              <a:rPr lang="en-US" dirty="0" smtClean="0"/>
            </a:br>
            <a:r>
              <a:rPr lang="en-US" dirty="0" smtClean="0"/>
              <a:t/>
            </a:r>
            <a:br>
              <a:rPr lang="en-US" dirty="0" smtClean="0"/>
            </a:br>
            <a:r>
              <a:rPr lang="en-US" dirty="0" smtClean="0"/>
              <a:t>22 pt text on right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5"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16878193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dirty="0" smtClean="0"/>
              <a:t>Drag picture to placeholder or click icon to add</a:t>
            </a:r>
            <a:endParaRPr lang="en-US" dirty="0"/>
          </a:p>
        </p:txBody>
      </p:sp>
      <p:sp>
        <p:nvSpPr>
          <p:cNvPr id="26" name="Content Placeholder"/>
          <p:cNvSpPr>
            <a:spLocks noGrp="1"/>
          </p:cNvSpPr>
          <p:nvPr>
            <p:ph idx="12" hasCustomPrompt="1"/>
          </p:nvPr>
        </p:nvSpPr>
        <p:spPr>
          <a:xfrm>
            <a:off x="918317" y="1770983"/>
            <a:ext cx="8376290" cy="3134504"/>
          </a:xfrm>
          <a:effectLst>
            <a:outerShdw blurRad="50800" dist="38100" dir="2700000" algn="tl" rotWithShape="0">
              <a:prstClr val="black">
                <a:alpha val="40000"/>
              </a:prstClr>
            </a:outerShdw>
          </a:effectLst>
        </p:spPr>
        <p:txBody>
          <a:bodyPr/>
          <a:lstStyle>
            <a:lvl1pPr marL="0" indent="0">
              <a:buSzPct val="80000"/>
              <a:buFont typeface="Wingdings" panose="05000000000000000000" pitchFamily="2" charset="2"/>
              <a:buNone/>
              <a:defRPr sz="2800" b="1">
                <a:solidFill>
                  <a:srgbClr val="FFFFFF"/>
                </a:solidFill>
              </a:defRPr>
            </a:lvl1pPr>
            <a:lvl2pPr>
              <a:defRPr sz="2400">
                <a:solidFill>
                  <a:srgbClr val="FFFFFF"/>
                </a:solidFill>
              </a:defRPr>
            </a:lvl2pPr>
            <a:lvl3pPr>
              <a:defRPr/>
            </a:lvl3pPr>
            <a:lvl4pPr>
              <a:defRPr/>
            </a:lvl4pPr>
            <a:lvl5pPr>
              <a:defRPr/>
            </a:lvl5pPr>
          </a:lstStyle>
          <a:p>
            <a:pPr lvl="0"/>
            <a:r>
              <a:rPr lang="en-US" dirty="0" smtClean="0"/>
              <a:t>Here’s a quick summary of what you learned:</a:t>
            </a:r>
          </a:p>
          <a:p>
            <a:pPr lvl="1"/>
            <a:r>
              <a:rPr lang="en-US" dirty="0" smtClean="0"/>
              <a:t>Summary point</a:t>
            </a:r>
          </a:p>
          <a:p>
            <a:pPr lvl="1"/>
            <a:r>
              <a:rPr lang="en-US" dirty="0" smtClean="0"/>
              <a:t>Summary point</a:t>
            </a:r>
          </a:p>
          <a:p>
            <a:pPr lvl="1"/>
            <a:r>
              <a:rPr lang="en-US" dirty="0" smtClean="0"/>
              <a:t>Summary point</a:t>
            </a:r>
          </a:p>
        </p:txBody>
      </p:sp>
      <p:sp>
        <p:nvSpPr>
          <p:cNvPr id="7" name="Title Text"/>
          <p:cNvSpPr txBox="1">
            <a:spLocks noGrp="1"/>
          </p:cNvSpPr>
          <p:nvPr>
            <p:ph type="title" hasCustomPrompt="1"/>
          </p:nvPr>
        </p:nvSpPr>
        <p:spPr>
          <a:xfrm>
            <a:off x="946785" y="429272"/>
            <a:ext cx="10311766" cy="1076223"/>
          </a:xfrm>
          <a:prstGeom prst="rect">
            <a:avLst/>
          </a:prstGeom>
          <a:effectLst>
            <a:outerShdw blurRad="50800" dist="38100" dir="2700000" algn="tl" rotWithShape="0">
              <a:prstClr val="black">
                <a:alpha val="40000"/>
              </a:prstClr>
            </a:outerShdw>
          </a:effectLst>
        </p:spPr>
        <p:txBody>
          <a:bodyPr/>
          <a:lstStyle>
            <a:lvl1pPr>
              <a:defRPr sz="3600" b="1" kern="1200" dirty="0">
                <a:solidFill>
                  <a:srgbClr val="FFFFFF"/>
                </a:solidFill>
                <a:latin typeface="+mn-lt"/>
                <a:ea typeface="+mn-ea"/>
                <a:cs typeface="+mn-cs"/>
              </a:defRPr>
            </a:lvl1pPr>
          </a:lstStyle>
          <a:p>
            <a:pPr marL="0" lv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pPr>
            <a:r>
              <a:rPr lang="en-US" dirty="0" smtClean="0"/>
              <a:t>Summary</a:t>
            </a:r>
            <a:endParaRPr dirty="0"/>
          </a:p>
        </p:txBody>
      </p:sp>
      <p:sp>
        <p:nvSpPr>
          <p:cNvPr id="6"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297764128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a:xfrm>
            <a:off x="5598212" y="6426104"/>
            <a:ext cx="995579" cy="210312"/>
          </a:xfrm>
          <a:prstGeom prst="rect">
            <a:avLst/>
          </a:prstGeom>
        </p:spPr>
        <p:txBody>
          <a:bodyPr/>
          <a:lstStyle/>
          <a:p>
            <a:endParaRPr/>
          </a:p>
        </p:txBody>
      </p:sp>
      <p:sp>
        <p:nvSpPr>
          <p:cNvPr id="8" name="Footer Placeholder 7"/>
          <p:cNvSpPr>
            <a:spLocks noGrp="1"/>
          </p:cNvSpPr>
          <p:nvPr>
            <p:ph type="ftr" sz="quarter" idx="11"/>
          </p:nvPr>
        </p:nvSpPr>
        <p:spPr>
          <a:xfrm>
            <a:off x="6934201" y="6426104"/>
            <a:ext cx="4025199" cy="210312"/>
          </a:xfrm>
          <a:prstGeom prst="rect">
            <a:avLst/>
          </a:prstGeom>
        </p:spPr>
        <p:txBody>
          <a:bodyPr/>
          <a:lstStyle/>
          <a:p>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128592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grpSp>
        <p:nvGrpSpPr>
          <p:cNvPr id="8" name="Group 7"/>
          <p:cNvGrpSpPr/>
          <p:nvPr/>
        </p:nvGrpSpPr>
        <p:grpSpPr>
          <a:xfrm>
            <a:off x="610274" y="6248402"/>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Tree>
    <p:extLst>
      <p:ext uri="{BB962C8B-B14F-4D97-AF65-F5344CB8AC3E}">
        <p14:creationId xmlns:p14="http://schemas.microsoft.com/office/powerpoint/2010/main" val="146349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grpSp>
        <p:nvGrpSpPr>
          <p:cNvPr id="12" name="Group 11"/>
          <p:cNvGrpSpPr/>
          <p:nvPr/>
        </p:nvGrpSpPr>
        <p:grpSpPr>
          <a:xfrm>
            <a:off x="610274" y="6248402"/>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Tree>
    <p:extLst>
      <p:ext uri="{BB962C8B-B14F-4D97-AF65-F5344CB8AC3E}">
        <p14:creationId xmlns:p14="http://schemas.microsoft.com/office/powerpoint/2010/main" val="245442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Divider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Video Title Text</a:t>
            </a:r>
            <a:endParaRPr lang="en-US" dirty="0"/>
          </a:p>
        </p:txBody>
      </p:sp>
      <p:sp>
        <p:nvSpPr>
          <p:cNvPr id="17" name="Content Placeholder"/>
          <p:cNvSpPr>
            <a:spLocks noGrp="1"/>
          </p:cNvSpPr>
          <p:nvPr>
            <p:ph idx="1" hasCustomPrompt="1"/>
          </p:nvPr>
        </p:nvSpPr>
        <p:spPr>
          <a:xfrm>
            <a:off x="6233024" y="3149153"/>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11"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pic>
        <p:nvPicPr>
          <p:cNvPr id="6" name="Picture 2" descr="Film, Cinema, Movie, Vide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8346" y="1918194"/>
            <a:ext cx="498157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00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p:cTn id="12"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2" y="519237"/>
            <a:ext cx="10969943" cy="852364"/>
          </a:xfrm>
        </p:spPr>
        <p:txBody>
          <a:bodyPr/>
          <a:lstStyle/>
          <a:p>
            <a:r>
              <a:rPr lang="en-US" smtClean="0"/>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a:xfrm>
            <a:off x="5598212" y="6426104"/>
            <a:ext cx="995579" cy="210312"/>
          </a:xfrm>
          <a:prstGeom prst="rect">
            <a:avLst/>
          </a:prstGeom>
        </p:spPr>
        <p:txBody>
          <a:bodyPr/>
          <a:lstStyle/>
          <a:p>
            <a:endParaRPr/>
          </a:p>
        </p:txBody>
      </p:sp>
      <p:sp>
        <p:nvSpPr>
          <p:cNvPr id="6" name="Footer Placeholder 5"/>
          <p:cNvSpPr>
            <a:spLocks noGrp="1"/>
          </p:cNvSpPr>
          <p:nvPr>
            <p:ph type="ftr" sz="quarter" idx="11"/>
          </p:nvPr>
        </p:nvSpPr>
        <p:spPr>
          <a:xfrm>
            <a:off x="6934201" y="6426104"/>
            <a:ext cx="4025199" cy="210312"/>
          </a:xfrm>
          <a:prstGeom prst="rect">
            <a:avLst/>
          </a:prstGeom>
        </p:spPr>
        <p:txBody>
          <a:bodyPr/>
          <a:lstStyle/>
          <a:p>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42798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2"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2"/>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5598212" y="6426104"/>
            <a:ext cx="995579" cy="210312"/>
          </a:xfrm>
          <a:prstGeom prst="rect">
            <a:avLst/>
          </a:prstGeom>
        </p:spPr>
        <p:txBody>
          <a:bodyPr/>
          <a:lstStyle/>
          <a:p>
            <a:endParaRPr/>
          </a:p>
        </p:txBody>
      </p:sp>
      <p:sp>
        <p:nvSpPr>
          <p:cNvPr id="5" name="Footer Placeholder 4"/>
          <p:cNvSpPr>
            <a:spLocks noGrp="1"/>
          </p:cNvSpPr>
          <p:nvPr>
            <p:ph type="ftr" sz="quarter" idx="11"/>
          </p:nvPr>
        </p:nvSpPr>
        <p:spPr>
          <a:xfrm>
            <a:off x="6934201" y="6426104"/>
            <a:ext cx="4025199" cy="210312"/>
          </a:xfrm>
          <a:prstGeom prst="rect">
            <a:avLst/>
          </a:prstGeom>
        </p:spPr>
        <p:txBody>
          <a:bodyPr/>
          <a:lstStyle/>
          <a:p>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7492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re sous 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2"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2"/>
            <a:ext cx="10969784" cy="4571999"/>
          </a:xfrm>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9" name="Date Placeholder 3"/>
          <p:cNvSpPr>
            <a:spLocks noGrp="1"/>
          </p:cNvSpPr>
          <p:nvPr>
            <p:ph type="dt" sz="half" idx="10"/>
          </p:nvPr>
        </p:nvSpPr>
        <p:spPr>
          <a:xfrm>
            <a:off x="5598212" y="6439403"/>
            <a:ext cx="995579" cy="210312"/>
          </a:xfrm>
          <a:prstGeom prst="rect">
            <a:avLst/>
          </a:prstGeom>
        </p:spPr>
        <p:txBody>
          <a:bodyPr/>
          <a:lstStyle>
            <a:lvl1pPr>
              <a:defRPr/>
            </a:lvl1pPr>
          </a:lstStyle>
          <a:p>
            <a:endParaRPr lang="en-US" dirty="0">
              <a:solidFill>
                <a:prstClr val="black"/>
              </a:solidFill>
            </a:endParaRPr>
          </a:p>
        </p:txBody>
      </p:sp>
      <p:sp>
        <p:nvSpPr>
          <p:cNvPr id="10" name="Footer Placeholder 4"/>
          <p:cNvSpPr>
            <a:spLocks noGrp="1"/>
          </p:cNvSpPr>
          <p:nvPr>
            <p:ph type="ftr" sz="quarter" idx="11"/>
          </p:nvPr>
        </p:nvSpPr>
        <p:spPr>
          <a:xfrm>
            <a:off x="6934201" y="6439403"/>
            <a:ext cx="4025199" cy="210312"/>
          </a:xfrm>
          <a:prstGeom prst="rect">
            <a:avLst/>
          </a:prstGeom>
        </p:spPr>
        <p:txBody>
          <a:bodyPr/>
          <a:lstStyle/>
          <a:p>
            <a:endParaRPr dirty="0">
              <a:solidFill>
                <a:prstClr val="black"/>
              </a:solidFill>
            </a:endParaRPr>
          </a:p>
        </p:txBody>
      </p:sp>
      <p:sp>
        <p:nvSpPr>
          <p:cNvPr id="11" name="Slide Number Placeholder 5"/>
          <p:cNvSpPr>
            <a:spLocks noGrp="1"/>
          </p:cNvSpPr>
          <p:nvPr>
            <p:ph type="sldNum" sz="quarter" idx="12"/>
          </p:nvPr>
        </p:nvSpPr>
        <p:spPr>
          <a:xfrm>
            <a:off x="11049002" y="6428487"/>
            <a:ext cx="533399" cy="232147"/>
          </a:xfrm>
          <a:prstGeom prst="rect">
            <a:avLst/>
          </a:prstGeom>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318859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with 2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441960" y="313419"/>
            <a:ext cx="10822941" cy="498598"/>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438151" y="1584961"/>
            <a:ext cx="5374216" cy="42930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6091767" y="1581152"/>
            <a:ext cx="5171019"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48832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41960" y="1001854"/>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HP Simplified" pitchFamily="34" charset="0"/>
                <a:cs typeface="HP Simplified"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2"/>
            <a:ext cx="10826496" cy="4305300"/>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32980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4" y="6248402"/>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
        <p:nvSpPr>
          <p:cNvPr id="3" name="Date Placeholder 2"/>
          <p:cNvSpPr>
            <a:spLocks noGrp="1"/>
          </p:cNvSpPr>
          <p:nvPr>
            <p:ph type="dt" sz="half" idx="10"/>
          </p:nvPr>
        </p:nvSpPr>
        <p:spPr>
          <a:xfrm>
            <a:off x="5598212" y="6426104"/>
            <a:ext cx="995579" cy="210312"/>
          </a:xfrm>
          <a:prstGeom prst="rect">
            <a:avLst/>
          </a:prstGeom>
        </p:spPr>
        <p:txBody>
          <a:bodyPr/>
          <a:lstStyle/>
          <a:p>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spTree>
    <p:extLst>
      <p:ext uri="{BB962C8B-B14F-4D97-AF65-F5344CB8AC3E}">
        <p14:creationId xmlns:p14="http://schemas.microsoft.com/office/powerpoint/2010/main" val="2660595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a:t>Click to edit Master title style</a:t>
            </a: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a:t>Click to edit Master text styles</a:t>
            </a:r>
          </a:p>
        </p:txBody>
      </p:sp>
      <p:sp>
        <p:nvSpPr>
          <p:cNvPr id="4" name="Date Placeholder 3"/>
          <p:cNvSpPr>
            <a:spLocks noGrp="1"/>
          </p:cNvSpPr>
          <p:nvPr>
            <p:ph type="dt" sz="half" idx="10"/>
          </p:nvPr>
        </p:nvSpPr>
        <p:spPr>
          <a:xfrm>
            <a:off x="5598212" y="6426104"/>
            <a:ext cx="995578" cy="210312"/>
          </a:xfrm>
          <a:prstGeom prst="rect">
            <a:avLst/>
          </a:prstGeom>
        </p:spPr>
        <p:txBody>
          <a:bodyPr/>
          <a:lstStyle/>
          <a:p>
            <a:endParaRPr>
              <a:solidFill>
                <a:prstClr val="black"/>
              </a:solidFill>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49649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ColorGrandient_Slide">
    <p:bg>
      <p:bgPr>
        <a:gradFill>
          <a:gsLst>
            <a:gs pos="0">
              <a:schemeClr val="accent4">
                <a:lumMod val="20000"/>
                <a:lumOff val="80000"/>
              </a:schemeClr>
            </a:gs>
            <a:gs pos="51000">
              <a:schemeClr val="accent3">
                <a:lumMod val="40000"/>
                <a:lumOff val="60000"/>
              </a:schemeClr>
            </a:gs>
            <a:gs pos="100000">
              <a:schemeClr val="accent1">
                <a:lumMod val="20000"/>
                <a:lumOff val="80000"/>
              </a:schemeClr>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0465" y="0"/>
            <a:ext cx="11916181" cy="6858001"/>
          </a:xfrm>
          <a:prstGeom prst="rect">
            <a:avLst/>
          </a:prstGeom>
        </p:spPr>
      </p:pic>
      <p:sp>
        <p:nvSpPr>
          <p:cNvPr id="22" name="Rectangle 21"/>
          <p:cNvSpPr/>
          <p:nvPr userDrawn="1"/>
        </p:nvSpPr>
        <p:spPr>
          <a:xfrm>
            <a:off x="0" y="-1"/>
            <a:ext cx="12192000" cy="6857999"/>
          </a:xfrm>
          <a:prstGeom prst="rect">
            <a:avLst/>
          </a:prstGeom>
          <a:gradFill flip="none" rotWithShape="1">
            <a:gsLst>
              <a:gs pos="0">
                <a:srgbClr val="0AD1E4">
                  <a:alpha val="87000"/>
                </a:srgbClr>
              </a:gs>
              <a:gs pos="43000">
                <a:schemeClr val="tx2">
                  <a:alpha val="39000"/>
                </a:schemeClr>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2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6" name="Content Placeholder"/>
          <p:cNvSpPr>
            <a:spLocks noGrp="1"/>
          </p:cNvSpPr>
          <p:nvPr>
            <p:ph idx="1" hasCustomPrompt="1"/>
          </p:nvPr>
        </p:nvSpPr>
        <p:spPr>
          <a:xfrm>
            <a:off x="946786" y="1905800"/>
            <a:ext cx="10311765" cy="4452138"/>
          </a:xfrm>
        </p:spPr>
        <p:txBody>
          <a:bodyPr/>
          <a:lstStyle>
            <a:lvl1pPr marL="0" indent="0">
              <a:buSzPct val="80000"/>
              <a:buFont typeface="Wingdings" panose="05000000000000000000" pitchFamily="2" charset="2"/>
              <a:buNone/>
              <a:defRPr sz="2800" b="1">
                <a:solidFill>
                  <a:schemeClr val="bg1"/>
                </a:solidFill>
              </a:defRPr>
            </a:lvl1pPr>
            <a:lvl2pPr marL="688975" indent="-342900">
              <a:buFont typeface="Wingdings" panose="05000000000000000000" pitchFamily="2" charset="2"/>
              <a:buChar char="§"/>
              <a:defRPr sz="2800" b="1">
                <a:solidFill>
                  <a:schemeClr val="bg1"/>
                </a:solidFill>
              </a:defRPr>
            </a:lvl2pPr>
            <a:lvl3pPr>
              <a:defRPr/>
            </a:lvl3pPr>
            <a:lvl4pPr>
              <a:defRPr/>
            </a:lvl4pPr>
            <a:lvl5pPr>
              <a:defRPr/>
            </a:lvl5pPr>
          </a:lstStyle>
          <a:p>
            <a:pPr lvl="0"/>
            <a:r>
              <a:rPr lang="en-US" dirty="0" smtClean="0"/>
              <a:t>First level 28 pt</a:t>
            </a:r>
          </a:p>
          <a:p>
            <a:pPr lvl="1"/>
            <a:r>
              <a:rPr lang="en-US" dirty="0" smtClean="0"/>
              <a:t>Second level 28 pt</a:t>
            </a:r>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lvl1pPr>
              <a:defRPr sz="4400">
                <a:solidFill>
                  <a:schemeClr val="bg1"/>
                </a:solidFill>
              </a:defRPr>
            </a:lvl1p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62889064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Color Texture">
    <p:bg>
      <p:bgPr>
        <a:gradFill>
          <a:gsLst>
            <a:gs pos="0">
              <a:srgbClr val="2694FF"/>
            </a:gs>
            <a:gs pos="43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grpSp>
        <p:nvGrpSpPr>
          <p:cNvPr id="15" name="Group 14"/>
          <p:cNvGrpSpPr/>
          <p:nvPr/>
        </p:nvGrpSpPr>
        <p:grpSpPr>
          <a:xfrm>
            <a:off x="955643" y="4240362"/>
            <a:ext cx="869950" cy="869950"/>
            <a:chOff x="3513138" y="642938"/>
            <a:chExt cx="869950" cy="869950"/>
          </a:xfrm>
          <a:solidFill>
            <a:schemeClr val="bg1">
              <a:alpha val="7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9974815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udioDivider_Slide">
    <p:bg>
      <p:bgPr>
        <a:gradFill>
          <a:gsLst>
            <a:gs pos="0">
              <a:srgbClr val="425569"/>
            </a:gs>
            <a:gs pos="100000">
              <a:srgbClr val="3470E9"/>
            </a:gs>
          </a:gsLst>
          <a:lin ang="2700000" scaled="0"/>
        </a:gradFill>
        <a:effectLst/>
      </p:bgPr>
    </p:bg>
    <p:spTree>
      <p:nvGrpSpPr>
        <p:cNvPr id="1" name=""/>
        <p:cNvGrpSpPr/>
        <p:nvPr/>
      </p:nvGrpSpPr>
      <p:grpSpPr>
        <a:xfrm>
          <a:off x="0" y="0"/>
          <a:ext cx="0" cy="0"/>
          <a:chOff x="0" y="0"/>
          <a:chExt cx="0" cy="0"/>
        </a:xfrm>
      </p:grpSpPr>
      <p:sp>
        <p:nvSpPr>
          <p:cNvPr id="4"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sp>
        <p:nvSpPr>
          <p:cNvPr id="5"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Audio Title Text</a:t>
            </a:r>
            <a:endParaRPr lang="en-US" dirty="0"/>
          </a:p>
        </p:txBody>
      </p:sp>
      <p:sp>
        <p:nvSpPr>
          <p:cNvPr id="6" name="Content Placeholder"/>
          <p:cNvSpPr>
            <a:spLocks noGrp="1"/>
          </p:cNvSpPr>
          <p:nvPr>
            <p:ph idx="1" hasCustomPrompt="1"/>
          </p:nvPr>
        </p:nvSpPr>
        <p:spPr>
          <a:xfrm>
            <a:off x="5792757" y="2868685"/>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grpSp>
        <p:nvGrpSpPr>
          <p:cNvPr id="9" name="Group 8"/>
          <p:cNvGrpSpPr/>
          <p:nvPr userDrawn="1"/>
        </p:nvGrpSpPr>
        <p:grpSpPr>
          <a:xfrm>
            <a:off x="960017" y="2874158"/>
            <a:ext cx="2823883" cy="1515520"/>
            <a:chOff x="1062318" y="1640541"/>
            <a:chExt cx="2823883" cy="1515520"/>
          </a:xfrm>
        </p:grpSpPr>
        <p:sp>
          <p:nvSpPr>
            <p:cNvPr id="10" name="Rounded Rectangle 9"/>
            <p:cNvSpPr/>
            <p:nvPr/>
          </p:nvSpPr>
          <p:spPr>
            <a:xfrm>
              <a:off x="1062318" y="1640541"/>
              <a:ext cx="2823883" cy="15155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76"/>
            <p:cNvSpPr>
              <a:spLocks noChangeArrowheads="1"/>
            </p:cNvSpPr>
            <p:nvPr/>
          </p:nvSpPr>
          <p:spPr bwMode="auto">
            <a:xfrm>
              <a:off x="2561197" y="1910510"/>
              <a:ext cx="827461" cy="1000525"/>
            </a:xfrm>
            <a:custGeom>
              <a:avLst/>
              <a:gdLst>
                <a:gd name="T0" fmla="*/ 4635 w 576"/>
                <a:gd name="T1" fmla="*/ 290196 h 695"/>
                <a:gd name="T2" fmla="*/ 4635 w 576"/>
                <a:gd name="T3" fmla="*/ 290196 h 695"/>
                <a:gd name="T4" fmla="*/ 9691 w 576"/>
                <a:gd name="T5" fmla="*/ 285142 h 695"/>
                <a:gd name="T6" fmla="*/ 58147 w 576"/>
                <a:gd name="T7" fmla="*/ 235863 h 695"/>
                <a:gd name="T8" fmla="*/ 93119 w 576"/>
                <a:gd name="T9" fmla="*/ 235863 h 695"/>
                <a:gd name="T10" fmla="*/ 97754 w 576"/>
                <a:gd name="T11" fmla="*/ 230809 h 695"/>
                <a:gd name="T12" fmla="*/ 97754 w 576"/>
                <a:gd name="T13" fmla="*/ 206380 h 695"/>
                <a:gd name="T14" fmla="*/ 118401 w 576"/>
                <a:gd name="T15" fmla="*/ 212277 h 695"/>
                <a:gd name="T16" fmla="*/ 147053 w 576"/>
                <a:gd name="T17" fmla="*/ 203011 h 695"/>
                <a:gd name="T18" fmla="*/ 147053 w 576"/>
                <a:gd name="T19" fmla="*/ 230809 h 695"/>
                <a:gd name="T20" fmla="*/ 151688 w 576"/>
                <a:gd name="T21" fmla="*/ 235863 h 695"/>
                <a:gd name="T22" fmla="*/ 181182 w 576"/>
                <a:gd name="T23" fmla="*/ 235863 h 695"/>
                <a:gd name="T24" fmla="*/ 232588 w 576"/>
                <a:gd name="T25" fmla="*/ 286826 h 695"/>
                <a:gd name="T26" fmla="*/ 237222 w 576"/>
                <a:gd name="T27" fmla="*/ 292302 h 695"/>
                <a:gd name="T28" fmla="*/ 242279 w 576"/>
                <a:gd name="T29" fmla="*/ 286826 h 695"/>
                <a:gd name="T30" fmla="*/ 227110 w 576"/>
                <a:gd name="T31" fmla="*/ 245129 h 695"/>
                <a:gd name="T32" fmla="*/ 227110 w 576"/>
                <a:gd name="T33" fmla="*/ 241339 h 695"/>
                <a:gd name="T34" fmla="*/ 218683 w 576"/>
                <a:gd name="T35" fmla="*/ 157523 h 695"/>
                <a:gd name="T36" fmla="*/ 192138 w 576"/>
                <a:gd name="T37" fmla="*/ 26113 h 695"/>
                <a:gd name="T38" fmla="*/ 117558 w 576"/>
                <a:gd name="T39" fmla="*/ 0 h 695"/>
                <a:gd name="T40" fmla="*/ 57726 w 576"/>
                <a:gd name="T41" fmla="*/ 23586 h 695"/>
                <a:gd name="T42" fmla="*/ 32866 w 576"/>
                <a:gd name="T43" fmla="*/ 177740 h 695"/>
                <a:gd name="T44" fmla="*/ 31180 w 576"/>
                <a:gd name="T45" fmla="*/ 230809 h 695"/>
                <a:gd name="T46" fmla="*/ 31180 w 576"/>
                <a:gd name="T47" fmla="*/ 231230 h 695"/>
                <a:gd name="T48" fmla="*/ 0 w 576"/>
                <a:gd name="T49" fmla="*/ 285142 h 695"/>
                <a:gd name="T50" fmla="*/ 4635 w 576"/>
                <a:gd name="T51" fmla="*/ 290196 h 695"/>
                <a:gd name="T52" fmla="*/ 96911 w 576"/>
                <a:gd name="T53" fmla="*/ 194587 h 695"/>
                <a:gd name="T54" fmla="*/ 96911 w 576"/>
                <a:gd name="T55" fmla="*/ 194587 h 695"/>
                <a:gd name="T56" fmla="*/ 93541 w 576"/>
                <a:gd name="T57" fmla="*/ 191218 h 695"/>
                <a:gd name="T58" fmla="*/ 63203 w 576"/>
                <a:gd name="T59" fmla="*/ 133515 h 695"/>
                <a:gd name="T60" fmla="*/ 63203 w 576"/>
                <a:gd name="T61" fmla="*/ 133515 h 695"/>
                <a:gd name="T62" fmla="*/ 120507 w 576"/>
                <a:gd name="T63" fmla="*/ 63178 h 695"/>
                <a:gd name="T64" fmla="*/ 149159 w 576"/>
                <a:gd name="T65" fmla="*/ 55596 h 695"/>
                <a:gd name="T66" fmla="*/ 149159 w 576"/>
                <a:gd name="T67" fmla="*/ 56017 h 695"/>
                <a:gd name="T68" fmla="*/ 175705 w 576"/>
                <a:gd name="T69" fmla="*/ 133515 h 695"/>
                <a:gd name="T70" fmla="*/ 118401 w 576"/>
                <a:gd name="T71" fmla="*/ 202168 h 695"/>
                <a:gd name="T72" fmla="*/ 96911 w 576"/>
                <a:gd name="T73" fmla="*/ 194587 h 695"/>
                <a:gd name="T74" fmla="*/ 42557 w 576"/>
                <a:gd name="T75" fmla="*/ 176897 h 695"/>
                <a:gd name="T76" fmla="*/ 42557 w 576"/>
                <a:gd name="T77" fmla="*/ 176897 h 695"/>
                <a:gd name="T78" fmla="*/ 64889 w 576"/>
                <a:gd name="T79" fmla="*/ 29904 h 695"/>
                <a:gd name="T80" fmla="*/ 117558 w 576"/>
                <a:gd name="T81" fmla="*/ 10108 h 695"/>
                <a:gd name="T82" fmla="*/ 184553 w 576"/>
                <a:gd name="T83" fmla="*/ 32852 h 695"/>
                <a:gd name="T84" fmla="*/ 209413 w 576"/>
                <a:gd name="T85" fmla="*/ 157523 h 695"/>
                <a:gd name="T86" fmla="*/ 214048 w 576"/>
                <a:gd name="T87" fmla="*/ 233757 h 695"/>
                <a:gd name="T88" fmla="*/ 181182 w 576"/>
                <a:gd name="T89" fmla="*/ 225755 h 695"/>
                <a:gd name="T90" fmla="*/ 156744 w 576"/>
                <a:gd name="T91" fmla="*/ 225755 h 695"/>
                <a:gd name="T92" fmla="*/ 156744 w 576"/>
                <a:gd name="T93" fmla="*/ 196272 h 695"/>
                <a:gd name="T94" fmla="*/ 156744 w 576"/>
                <a:gd name="T95" fmla="*/ 196272 h 695"/>
                <a:gd name="T96" fmla="*/ 185817 w 576"/>
                <a:gd name="T97" fmla="*/ 133515 h 695"/>
                <a:gd name="T98" fmla="*/ 185817 w 576"/>
                <a:gd name="T99" fmla="*/ 133515 h 695"/>
                <a:gd name="T100" fmla="*/ 185817 w 576"/>
                <a:gd name="T101" fmla="*/ 133094 h 695"/>
                <a:gd name="T102" fmla="*/ 158008 w 576"/>
                <a:gd name="T103" fmla="*/ 50963 h 695"/>
                <a:gd name="T104" fmla="*/ 154637 w 576"/>
                <a:gd name="T105" fmla="*/ 45909 h 695"/>
                <a:gd name="T106" fmla="*/ 151266 w 576"/>
                <a:gd name="T107" fmla="*/ 43382 h 695"/>
                <a:gd name="T108" fmla="*/ 147053 w 576"/>
                <a:gd name="T109" fmla="*/ 45067 h 695"/>
                <a:gd name="T110" fmla="*/ 118822 w 576"/>
                <a:gd name="T111" fmla="*/ 53490 h 695"/>
                <a:gd name="T112" fmla="*/ 53512 w 576"/>
                <a:gd name="T113" fmla="*/ 135621 h 695"/>
                <a:gd name="T114" fmla="*/ 53512 w 576"/>
                <a:gd name="T115" fmla="*/ 136042 h 695"/>
                <a:gd name="T116" fmla="*/ 88063 w 576"/>
                <a:gd name="T117" fmla="*/ 199220 h 695"/>
                <a:gd name="T118" fmla="*/ 88063 w 576"/>
                <a:gd name="T119" fmla="*/ 225755 h 695"/>
                <a:gd name="T120" fmla="*/ 58147 w 576"/>
                <a:gd name="T121" fmla="*/ 225755 h 695"/>
                <a:gd name="T122" fmla="*/ 42978 w 576"/>
                <a:gd name="T123" fmla="*/ 227439 h 695"/>
                <a:gd name="T124" fmla="*/ 42557 w 576"/>
                <a:gd name="T125" fmla="*/ 176897 h 6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76" h="695">
                  <a:moveTo>
                    <a:pt x="11" y="689"/>
                  </a:moveTo>
                  <a:lnTo>
                    <a:pt x="11" y="689"/>
                  </a:lnTo>
                  <a:cubicBezTo>
                    <a:pt x="18" y="689"/>
                    <a:pt x="23" y="683"/>
                    <a:pt x="23" y="677"/>
                  </a:cubicBezTo>
                  <a:cubicBezTo>
                    <a:pt x="23" y="602"/>
                    <a:pt x="66" y="560"/>
                    <a:pt x="138" y="560"/>
                  </a:cubicBezTo>
                  <a:cubicBezTo>
                    <a:pt x="221" y="560"/>
                    <a:pt x="221" y="560"/>
                    <a:pt x="221" y="560"/>
                  </a:cubicBezTo>
                  <a:cubicBezTo>
                    <a:pt x="227" y="560"/>
                    <a:pt x="232" y="554"/>
                    <a:pt x="232" y="548"/>
                  </a:cubicBezTo>
                  <a:cubicBezTo>
                    <a:pt x="232" y="490"/>
                    <a:pt x="232" y="490"/>
                    <a:pt x="232" y="490"/>
                  </a:cubicBezTo>
                  <a:cubicBezTo>
                    <a:pt x="248" y="498"/>
                    <a:pt x="264" y="504"/>
                    <a:pt x="281" y="504"/>
                  </a:cubicBezTo>
                  <a:cubicBezTo>
                    <a:pt x="305" y="504"/>
                    <a:pt x="328" y="496"/>
                    <a:pt x="349" y="482"/>
                  </a:cubicBezTo>
                  <a:cubicBezTo>
                    <a:pt x="349" y="548"/>
                    <a:pt x="349" y="548"/>
                    <a:pt x="349" y="548"/>
                  </a:cubicBezTo>
                  <a:cubicBezTo>
                    <a:pt x="349" y="554"/>
                    <a:pt x="354" y="560"/>
                    <a:pt x="360" y="560"/>
                  </a:cubicBezTo>
                  <a:cubicBezTo>
                    <a:pt x="430" y="560"/>
                    <a:pt x="430" y="560"/>
                    <a:pt x="430" y="560"/>
                  </a:cubicBezTo>
                  <a:cubicBezTo>
                    <a:pt x="504" y="560"/>
                    <a:pt x="552" y="607"/>
                    <a:pt x="552" y="681"/>
                  </a:cubicBezTo>
                  <a:cubicBezTo>
                    <a:pt x="552" y="689"/>
                    <a:pt x="557" y="694"/>
                    <a:pt x="563" y="694"/>
                  </a:cubicBezTo>
                  <a:cubicBezTo>
                    <a:pt x="569" y="694"/>
                    <a:pt x="575" y="689"/>
                    <a:pt x="575" y="681"/>
                  </a:cubicBezTo>
                  <a:cubicBezTo>
                    <a:pt x="575" y="641"/>
                    <a:pt x="562" y="607"/>
                    <a:pt x="539" y="582"/>
                  </a:cubicBezTo>
                  <a:cubicBezTo>
                    <a:pt x="540" y="579"/>
                    <a:pt x="540" y="575"/>
                    <a:pt x="539" y="573"/>
                  </a:cubicBezTo>
                  <a:cubicBezTo>
                    <a:pt x="515" y="528"/>
                    <a:pt x="517" y="454"/>
                    <a:pt x="519" y="374"/>
                  </a:cubicBezTo>
                  <a:cubicBezTo>
                    <a:pt x="523" y="263"/>
                    <a:pt x="527" y="135"/>
                    <a:pt x="456" y="62"/>
                  </a:cubicBezTo>
                  <a:cubicBezTo>
                    <a:pt x="415" y="20"/>
                    <a:pt x="358" y="0"/>
                    <a:pt x="279" y="0"/>
                  </a:cubicBezTo>
                  <a:cubicBezTo>
                    <a:pt x="220" y="0"/>
                    <a:pt x="172" y="19"/>
                    <a:pt x="137" y="56"/>
                  </a:cubicBezTo>
                  <a:cubicBezTo>
                    <a:pt x="58" y="140"/>
                    <a:pt x="70" y="302"/>
                    <a:pt x="78" y="422"/>
                  </a:cubicBezTo>
                  <a:cubicBezTo>
                    <a:pt x="81" y="475"/>
                    <a:pt x="85" y="542"/>
                    <a:pt x="74" y="548"/>
                  </a:cubicBezTo>
                  <a:cubicBezTo>
                    <a:pt x="74" y="549"/>
                    <a:pt x="74" y="549"/>
                    <a:pt x="74" y="549"/>
                  </a:cubicBezTo>
                  <a:cubicBezTo>
                    <a:pt x="27" y="569"/>
                    <a:pt x="0" y="614"/>
                    <a:pt x="0" y="677"/>
                  </a:cubicBezTo>
                  <a:cubicBezTo>
                    <a:pt x="0" y="683"/>
                    <a:pt x="5" y="689"/>
                    <a:pt x="11" y="689"/>
                  </a:cubicBezTo>
                  <a:close/>
                  <a:moveTo>
                    <a:pt x="230" y="462"/>
                  </a:moveTo>
                  <a:lnTo>
                    <a:pt x="230" y="462"/>
                  </a:lnTo>
                  <a:cubicBezTo>
                    <a:pt x="228" y="457"/>
                    <a:pt x="226" y="455"/>
                    <a:pt x="222" y="454"/>
                  </a:cubicBezTo>
                  <a:cubicBezTo>
                    <a:pt x="182" y="421"/>
                    <a:pt x="150" y="362"/>
                    <a:pt x="150" y="317"/>
                  </a:cubicBezTo>
                  <a:cubicBezTo>
                    <a:pt x="145" y="172"/>
                    <a:pt x="217" y="161"/>
                    <a:pt x="286" y="150"/>
                  </a:cubicBezTo>
                  <a:cubicBezTo>
                    <a:pt x="311" y="147"/>
                    <a:pt x="336" y="143"/>
                    <a:pt x="354" y="132"/>
                  </a:cubicBezTo>
                  <a:cubicBezTo>
                    <a:pt x="354" y="133"/>
                    <a:pt x="354" y="133"/>
                    <a:pt x="354" y="133"/>
                  </a:cubicBezTo>
                  <a:cubicBezTo>
                    <a:pt x="373" y="165"/>
                    <a:pt x="411" y="233"/>
                    <a:pt x="417" y="317"/>
                  </a:cubicBezTo>
                  <a:cubicBezTo>
                    <a:pt x="417" y="391"/>
                    <a:pt x="354" y="480"/>
                    <a:pt x="281" y="480"/>
                  </a:cubicBezTo>
                  <a:cubicBezTo>
                    <a:pt x="263" y="480"/>
                    <a:pt x="247" y="473"/>
                    <a:pt x="230" y="462"/>
                  </a:cubicBezTo>
                  <a:close/>
                  <a:moveTo>
                    <a:pt x="101" y="420"/>
                  </a:moveTo>
                  <a:lnTo>
                    <a:pt x="101" y="420"/>
                  </a:lnTo>
                  <a:cubicBezTo>
                    <a:pt x="94" y="306"/>
                    <a:pt x="82" y="148"/>
                    <a:pt x="154" y="71"/>
                  </a:cubicBezTo>
                  <a:cubicBezTo>
                    <a:pt x="184" y="40"/>
                    <a:pt x="225" y="24"/>
                    <a:pt x="279" y="24"/>
                  </a:cubicBezTo>
                  <a:cubicBezTo>
                    <a:pt x="352" y="24"/>
                    <a:pt x="404" y="42"/>
                    <a:pt x="438" y="78"/>
                  </a:cubicBezTo>
                  <a:cubicBezTo>
                    <a:pt x="503" y="144"/>
                    <a:pt x="500" y="266"/>
                    <a:pt x="497" y="374"/>
                  </a:cubicBezTo>
                  <a:cubicBezTo>
                    <a:pt x="495" y="443"/>
                    <a:pt x="492" y="507"/>
                    <a:pt x="508" y="555"/>
                  </a:cubicBezTo>
                  <a:cubicBezTo>
                    <a:pt x="486" y="543"/>
                    <a:pt x="460" y="536"/>
                    <a:pt x="430" y="536"/>
                  </a:cubicBezTo>
                  <a:cubicBezTo>
                    <a:pt x="372" y="536"/>
                    <a:pt x="372" y="536"/>
                    <a:pt x="372" y="536"/>
                  </a:cubicBezTo>
                  <a:cubicBezTo>
                    <a:pt x="372" y="466"/>
                    <a:pt x="372" y="466"/>
                    <a:pt x="372" y="466"/>
                  </a:cubicBezTo>
                  <a:cubicBezTo>
                    <a:pt x="413" y="428"/>
                    <a:pt x="441" y="369"/>
                    <a:pt x="441" y="317"/>
                  </a:cubicBezTo>
                  <a:lnTo>
                    <a:pt x="441" y="316"/>
                  </a:lnTo>
                  <a:cubicBezTo>
                    <a:pt x="435" y="226"/>
                    <a:pt x="395" y="156"/>
                    <a:pt x="375" y="121"/>
                  </a:cubicBezTo>
                  <a:cubicBezTo>
                    <a:pt x="372" y="116"/>
                    <a:pt x="370" y="112"/>
                    <a:pt x="367" y="109"/>
                  </a:cubicBezTo>
                  <a:cubicBezTo>
                    <a:pt x="366" y="106"/>
                    <a:pt x="362" y="104"/>
                    <a:pt x="359" y="103"/>
                  </a:cubicBezTo>
                  <a:cubicBezTo>
                    <a:pt x="355" y="103"/>
                    <a:pt x="351" y="104"/>
                    <a:pt x="349" y="107"/>
                  </a:cubicBezTo>
                  <a:cubicBezTo>
                    <a:pt x="336" y="119"/>
                    <a:pt x="311" y="123"/>
                    <a:pt x="282" y="127"/>
                  </a:cubicBezTo>
                  <a:cubicBezTo>
                    <a:pt x="213" y="138"/>
                    <a:pt x="119" y="151"/>
                    <a:pt x="127" y="322"/>
                  </a:cubicBezTo>
                  <a:cubicBezTo>
                    <a:pt x="127" y="322"/>
                    <a:pt x="127" y="322"/>
                    <a:pt x="127" y="323"/>
                  </a:cubicBezTo>
                  <a:cubicBezTo>
                    <a:pt x="130" y="374"/>
                    <a:pt x="164" y="437"/>
                    <a:pt x="209" y="473"/>
                  </a:cubicBezTo>
                  <a:cubicBezTo>
                    <a:pt x="209" y="536"/>
                    <a:pt x="209" y="536"/>
                    <a:pt x="209" y="536"/>
                  </a:cubicBezTo>
                  <a:cubicBezTo>
                    <a:pt x="138" y="536"/>
                    <a:pt x="138" y="536"/>
                    <a:pt x="138" y="536"/>
                  </a:cubicBezTo>
                  <a:cubicBezTo>
                    <a:pt x="126" y="536"/>
                    <a:pt x="113" y="538"/>
                    <a:pt x="102" y="540"/>
                  </a:cubicBezTo>
                  <a:cubicBezTo>
                    <a:pt x="107" y="516"/>
                    <a:pt x="105" y="477"/>
                    <a:pt x="101" y="420"/>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12" name="Freeform 79"/>
            <p:cNvSpPr>
              <a:spLocks noChangeArrowheads="1"/>
            </p:cNvSpPr>
            <p:nvPr/>
          </p:nvSpPr>
          <p:spPr bwMode="auto">
            <a:xfrm>
              <a:off x="1390650" y="1863819"/>
              <a:ext cx="903180" cy="1027568"/>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gr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53" presetClass="entr" presetSubtype="16"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52933075"/>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0988265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08873409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5856065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9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62514461"/>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3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50437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ickQuizDivider_Slide">
    <p:bg>
      <p:bgPr>
        <a:gradFill>
          <a:gsLst>
            <a:gs pos="0">
              <a:srgbClr val="3470E9"/>
            </a:gs>
            <a:gs pos="37000">
              <a:srgbClr val="0C90EA"/>
            </a:gs>
            <a:gs pos="100000">
              <a:srgbClr val="231CA5"/>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30" name="Title 1"/>
          <p:cNvSpPr>
            <a:spLocks noGrp="1"/>
          </p:cNvSpPr>
          <p:nvPr>
            <p:ph type="title" hasCustomPrompt="1"/>
          </p:nvPr>
        </p:nvSpPr>
        <p:spPr>
          <a:xfrm>
            <a:off x="2645868" y="904016"/>
            <a:ext cx="8713814" cy="1313174"/>
          </a:xfrm>
        </p:spPr>
        <p:txBody>
          <a:bodyPr lIns="91440" tIns="45720" rIns="91440" bIns="45720" anchor="ctr">
            <a:normAutofit/>
          </a:bodyPr>
          <a:lstStyle>
            <a:lvl1pPr>
              <a:defRPr sz="4000">
                <a:solidFill>
                  <a:srgbClr val="FFFFFF"/>
                </a:solidFill>
              </a:defRPr>
            </a:lvl1pPr>
          </a:lstStyle>
          <a:p>
            <a:r>
              <a:rPr lang="en-US" dirty="0" smtClean="0"/>
              <a:t>Quick Quiz #</a:t>
            </a:r>
            <a:endParaRPr lang="en-US" dirty="0"/>
          </a:p>
        </p:txBody>
      </p:sp>
      <p:sp>
        <p:nvSpPr>
          <p:cNvPr id="31" name="Content Placeholder"/>
          <p:cNvSpPr>
            <a:spLocks noGrp="1"/>
          </p:cNvSpPr>
          <p:nvPr>
            <p:ph idx="1" hasCustomPrompt="1"/>
          </p:nvPr>
        </p:nvSpPr>
        <p:spPr>
          <a:xfrm>
            <a:off x="2688899" y="2377218"/>
            <a:ext cx="7347985"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ngleQuote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 name="Slide Number"/>
          <p:cNvSpPr txBox="1">
            <a:spLocks/>
          </p:cNvSpPr>
          <p:nvPr userDrawn="1"/>
        </p:nvSpPr>
        <p:spPr>
          <a:xfrm>
            <a:off x="231632" y="6403998"/>
            <a:ext cx="259043" cy="261610"/>
          </a:xfrm>
          <a:prstGeom prst="rect">
            <a:avLst/>
          </a:prstGeom>
        </p:spPr>
        <p:txBody>
          <a:bodyPr wrap="none" anchor="ctr"/>
          <a:lstStyle>
            <a:defPPr>
              <a:defRPr lang="en-US"/>
            </a:defPPr>
            <a:lvl1pPr marL="0" algn="l" defTabSz="914377" rtl="0" eaLnBrk="1" latinLnBrk="0" hangingPunct="1">
              <a:defRPr sz="11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2C84D205-261D-4C5B-9652-CCAC3F23D0BE}" type="slidenum">
              <a:rPr lang="en-US" smtClean="0"/>
              <a:pPr/>
              <a:t>‹#›</a:t>
            </a:fld>
            <a:endParaRPr lang="en-US" dirty="0"/>
          </a:p>
        </p:txBody>
      </p:sp>
    </p:spTree>
    <p:extLst>
      <p:ext uri="{BB962C8B-B14F-4D97-AF65-F5344CB8AC3E}">
        <p14:creationId xmlns:p14="http://schemas.microsoft.com/office/powerpoint/2010/main" val="23592159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2 pt tex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sz="2200"/>
            </a:lvl1pPr>
            <a:lvl2pPr>
              <a:defRPr sz="2200"/>
            </a:lvl2pPr>
            <a:lvl3pPr>
              <a:defRPr/>
            </a:lvl3pPr>
            <a:lvl4pPr>
              <a:defRPr/>
            </a:lvl4pPr>
            <a:lvl5pPr>
              <a:defRPr/>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40529344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ext Placeholder 2"/>
          <p:cNvSpPr>
            <a:spLocks noGrp="1"/>
          </p:cNvSpPr>
          <p:nvPr>
            <p:ph idx="1" hasCustomPrompt="1"/>
          </p:nvPr>
        </p:nvSpPr>
        <p:spPr>
          <a:xfrm>
            <a:off x="946786" y="1728000"/>
            <a:ext cx="10311765" cy="4452138"/>
          </a:xfrm>
          <a:prstGeom prst="rect">
            <a:avLst/>
          </a:prstGeom>
        </p:spPr>
        <p:txBody>
          <a:bodyPr vert="horz" lIns="91440" tIns="45720" rIns="91440" bIns="45720" rtlCol="0">
            <a:noAutofit/>
          </a:bodyPr>
          <a:lstStyle>
            <a:lvl1pPr>
              <a:defRPr sz="2200"/>
            </a:lvl1pPr>
            <a:lvl2pPr>
              <a:defRPr sz="2200"/>
            </a:lvl2pPr>
          </a:lstStyle>
          <a:p>
            <a:pPr lvl="0"/>
            <a:r>
              <a:rPr lang="en-US" dirty="0" smtClean="0"/>
              <a:t>Click to edit Master text styles (22 </a:t>
            </a:r>
            <a:r>
              <a:rPr lang="en-US" dirty="0" err="1" smtClean="0"/>
              <a:t>pt</a:t>
            </a:r>
            <a:r>
              <a:rPr lang="en-US" dirty="0" smtClean="0"/>
              <a:t>)</a:t>
            </a:r>
          </a:p>
          <a:p>
            <a:pPr lvl="1"/>
            <a:r>
              <a:rPr lang="en-US" dirty="0" smtClean="0"/>
              <a:t>Second level (22 pt)</a:t>
            </a:r>
          </a:p>
        </p:txBody>
      </p:sp>
    </p:spTree>
    <p:extLst>
      <p:ext uri="{BB962C8B-B14F-4D97-AF65-F5344CB8AC3E}">
        <p14:creationId xmlns:p14="http://schemas.microsoft.com/office/powerpoint/2010/main" val="200081625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Placeholder"/>
          <p:cNvSpPr>
            <a:spLocks noGrp="1"/>
          </p:cNvSpPr>
          <p:nvPr>
            <p:ph type="title"/>
          </p:nvPr>
        </p:nvSpPr>
        <p:spPr>
          <a:xfrm>
            <a:off x="946786" y="4419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251049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10" Type="http://schemas.openxmlformats.org/officeDocument/2006/relationships/theme" Target="../theme/theme2.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838940517"/>
      </p:ext>
    </p:extLst>
  </p:cSld>
  <p:clrMap bg1="lt1" tx1="dk1" bg2="lt2" tx2="dk2" accent1="accent1" accent2="accent2" accent3="accent3" accent4="accent4" accent5="accent5" accent6="accent6" hlink="hlink" folHlink="folHlink"/>
  <p:sldLayoutIdLst>
    <p:sldLayoutId id="2147483896" r:id="rId1"/>
    <p:sldLayoutId id="2147484039" r:id="rId2"/>
    <p:sldLayoutId id="2147483879" r:id="rId3"/>
    <p:sldLayoutId id="2147483882" r:id="rId4"/>
    <p:sldLayoutId id="2147483894" r:id="rId5"/>
    <p:sldLayoutId id="2147483981" r:id="rId6"/>
    <p:sldLayoutId id="2147483860" r:id="rId7"/>
    <p:sldLayoutId id="2147483861" r:id="rId8"/>
    <p:sldLayoutId id="2147483863" r:id="rId9"/>
    <p:sldLayoutId id="2147483885" r:id="rId10"/>
    <p:sldLayoutId id="2147483864" r:id="rId11"/>
    <p:sldLayoutId id="2147483866" r:id="rId12"/>
    <p:sldLayoutId id="2147483865" r:id="rId13"/>
    <p:sldLayoutId id="2147483897" r:id="rId14"/>
    <p:sldLayoutId id="2147483867" r:id="rId15"/>
    <p:sldLayoutId id="2147483884" r:id="rId16"/>
    <p:sldLayoutId id="2147483893" r:id="rId17"/>
    <p:sldLayoutId id="2147483883" r:id="rId18"/>
    <p:sldLayoutId id="2147483898" r:id="rId19"/>
    <p:sldLayoutId id="2147483868" r:id="rId20"/>
    <p:sldLayoutId id="2147483888" r:id="rId21"/>
    <p:sldLayoutId id="2147483869" r:id="rId22"/>
    <p:sldLayoutId id="2147483889" r:id="rId23"/>
    <p:sldLayoutId id="2147483870" r:id="rId24"/>
    <p:sldLayoutId id="2147483871" r:id="rId25"/>
    <p:sldLayoutId id="2147483872" r:id="rId26"/>
    <p:sldLayoutId id="2147484041" r:id="rId27"/>
    <p:sldLayoutId id="2147484042" r:id="rId28"/>
    <p:sldLayoutId id="2147484043" r:id="rId29"/>
    <p:sldLayoutId id="2147484044" r:id="rId30"/>
    <p:sldLayoutId id="2147484045" r:id="rId31"/>
    <p:sldLayoutId id="2147484046" r:id="rId32"/>
    <p:sldLayoutId id="2147484048" r:id="rId33"/>
    <p:sldLayoutId id="2147484049" r:id="rId34"/>
    <p:sldLayoutId id="2147484050" r:id="rId35"/>
    <p:sldLayoutId id="2147484051" r:id="rId36"/>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7092">
          <p15:clr>
            <a:srgbClr val="F26B43"/>
          </p15:clr>
        </p15:guide>
        <p15:guide id="4" pos="595">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094" userDrawn="1">
          <p15:clr>
            <a:srgbClr val="F26B43"/>
          </p15:clr>
        </p15:guide>
        <p15:guide id="0" pos="3840" userDrawn="1">
          <p15:clr>
            <a:srgbClr val="F26B43"/>
          </p15:clr>
        </p15:guide>
        <p15:guide id="9" orient="horz" pos="3893" userDrawn="1">
          <p15:clr>
            <a:srgbClr val="F26B43"/>
          </p15:clr>
        </p15:guide>
        <p15:guide id="10" orient="horz" pos="1389"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722875886"/>
      </p:ext>
    </p:extLst>
  </p:cSld>
  <p:clrMap bg1="lt1" tx1="dk1" bg2="lt2" tx2="dk2" accent1="accent1" accent2="accent2" accent3="accent3" accent4="accent4" accent5="accent5" accent6="accent6" hlink="hlink" folHlink="folHlink"/>
  <p:sldLayoutIdLst>
    <p:sldLayoutId id="2147483895" r:id="rId1"/>
    <p:sldLayoutId id="2147484028" r:id="rId2"/>
    <p:sldLayoutId id="2147483982" r:id="rId3"/>
    <p:sldLayoutId id="2147484029" r:id="rId4"/>
    <p:sldLayoutId id="2147484030" r:id="rId5"/>
    <p:sldLayoutId id="2147484033" r:id="rId6"/>
    <p:sldLayoutId id="2147484034" r:id="rId7"/>
    <p:sldLayoutId id="2147484035" r:id="rId8"/>
    <p:sldLayoutId id="2147484036" r:id="rId9"/>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7.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31.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31.xml"/><Relationship Id="rId5"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7.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334898" y="-33552"/>
            <a:ext cx="12526898" cy="6948514"/>
          </a:xfrm>
          <a:prstGeom prst="rect">
            <a:avLst/>
          </a:prstGeom>
        </p:spPr>
      </p:pic>
      <p:sp>
        <p:nvSpPr>
          <p:cNvPr id="20" name="Rectangle 8"/>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808080"/>
                </a:solidFill>
              </a:defRPr>
            </a:pPr>
            <a:endParaRPr dirty="0">
              <a:solidFill>
                <a:srgbClr val="808080"/>
              </a:solidFill>
            </a:endParaRPr>
          </a:p>
        </p:txBody>
      </p:sp>
      <p:grpSp>
        <p:nvGrpSpPr>
          <p:cNvPr id="21" name="Group 9"/>
          <p:cNvGrpSpPr/>
          <p:nvPr/>
        </p:nvGrpSpPr>
        <p:grpSpPr>
          <a:xfrm>
            <a:off x="1048005" y="766394"/>
            <a:ext cx="1930326" cy="467408"/>
            <a:chOff x="0" y="0"/>
            <a:chExt cx="1930325" cy="467406"/>
          </a:xfrm>
        </p:grpSpPr>
        <p:sp>
          <p:nvSpPr>
            <p:cNvPr id="22" name="Freeform 5"/>
            <p:cNvSpPr/>
            <p:nvPr/>
          </p:nvSpPr>
          <p:spPr>
            <a:xfrm>
              <a:off x="0" y="97123"/>
              <a:ext cx="370283" cy="3702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3" name="Freeform 6"/>
            <p:cNvSpPr/>
            <p:nvPr/>
          </p:nvSpPr>
          <p:spPr>
            <a:xfrm>
              <a:off x="91053" y="12140"/>
              <a:ext cx="370283" cy="36421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4" name="Freeform 7"/>
            <p:cNvSpPr/>
            <p:nvPr/>
          </p:nvSpPr>
          <p:spPr>
            <a:xfrm>
              <a:off x="564529" y="12140"/>
              <a:ext cx="21245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5" name="Freeform 8"/>
            <p:cNvSpPr/>
            <p:nvPr/>
          </p:nvSpPr>
          <p:spPr>
            <a:xfrm>
              <a:off x="880180" y="12140"/>
              <a:ext cx="36422" cy="194248"/>
            </a:xfrm>
            <a:prstGeom prst="rect">
              <a:avLst/>
            </a:pr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6" name="Freeform 9"/>
            <p:cNvSpPr/>
            <p:nvPr/>
          </p:nvSpPr>
          <p:spPr>
            <a:xfrm>
              <a:off x="1019794" y="12140"/>
              <a:ext cx="18817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7" name="Freeform 10"/>
            <p:cNvSpPr/>
            <p:nvPr/>
          </p:nvSpPr>
          <p:spPr>
            <a:xfrm>
              <a:off x="131116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8" name="Freeform 11"/>
            <p:cNvSpPr/>
            <p:nvPr/>
          </p:nvSpPr>
          <p:spPr>
            <a:xfrm>
              <a:off x="160253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9" name="Freeform 12"/>
            <p:cNvSpPr/>
            <p:nvPr/>
          </p:nvSpPr>
          <p:spPr>
            <a:xfrm>
              <a:off x="564529" y="267089"/>
              <a:ext cx="194247"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0" name="Freeform 13"/>
            <p:cNvSpPr/>
            <p:nvPr/>
          </p:nvSpPr>
          <p:spPr>
            <a:xfrm>
              <a:off x="813407"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1" name="Freeform 14"/>
            <p:cNvSpPr/>
            <p:nvPr/>
          </p:nvSpPr>
          <p:spPr>
            <a:xfrm>
              <a:off x="1074426"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2" name="Freeform 15"/>
            <p:cNvSpPr/>
            <p:nvPr/>
          </p:nvSpPr>
          <p:spPr>
            <a:xfrm>
              <a:off x="1341515"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3" name="Freeform 16"/>
            <p:cNvSpPr/>
            <p:nvPr/>
          </p:nvSpPr>
          <p:spPr>
            <a:xfrm>
              <a:off x="1602534"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000000"/>
                </a:solidFill>
              </a:endParaRPr>
            </a:p>
          </p:txBody>
        </p:sp>
        <p:sp>
          <p:nvSpPr>
            <p:cNvPr id="34" name="Freeform 17"/>
            <p:cNvSpPr/>
            <p:nvPr/>
          </p:nvSpPr>
          <p:spPr>
            <a:xfrm>
              <a:off x="1845342" y="0"/>
              <a:ext cx="84984" cy="8498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grpSp>
      <p:sp>
        <p:nvSpPr>
          <p:cNvPr id="2" name="Title 1"/>
          <p:cNvSpPr>
            <a:spLocks noGrp="1"/>
          </p:cNvSpPr>
          <p:nvPr>
            <p:ph type="ctrTitle"/>
          </p:nvPr>
        </p:nvSpPr>
        <p:spPr>
          <a:xfrm>
            <a:off x="930880" y="3181350"/>
            <a:ext cx="9622820" cy="1574437"/>
          </a:xfrm>
        </p:spPr>
        <p:txBody>
          <a:bodyPr>
            <a:normAutofit fontScale="90000"/>
          </a:bodyPr>
          <a:lstStyle/>
          <a:p>
            <a:r>
              <a:rPr lang="en-US" sz="5300" dirty="0" smtClean="0"/>
              <a:t>Module 5:  SMA-X </a:t>
            </a:r>
            <a:r>
              <a:rPr lang="en-US" dirty="0" smtClean="0"/>
              <a:t>Request </a:t>
            </a:r>
            <a:r>
              <a:rPr lang="en-US" dirty="0"/>
              <a:t>management &amp; Fulfillment</a:t>
            </a:r>
            <a:r>
              <a:rPr lang="en-US" dirty="0" smtClean="0"/>
              <a:t/>
            </a:r>
            <a:br>
              <a:rPr lang="en-US" dirty="0" smtClean="0"/>
            </a:br>
            <a:endParaRPr lang="en-US" sz="4000" dirty="0"/>
          </a:p>
        </p:txBody>
      </p:sp>
      <p:sp>
        <p:nvSpPr>
          <p:cNvPr id="3" name="Text Placeholder 2"/>
          <p:cNvSpPr>
            <a:spLocks noGrp="1"/>
          </p:cNvSpPr>
          <p:nvPr>
            <p:ph type="body" sz="quarter" idx="11"/>
          </p:nvPr>
        </p:nvSpPr>
        <p:spPr>
          <a:xfrm>
            <a:off x="930881" y="6196332"/>
            <a:ext cx="3588366" cy="433067"/>
          </a:xfrm>
        </p:spPr>
        <p:txBody>
          <a:bodyPr/>
          <a:lstStyle/>
          <a:p>
            <a:r>
              <a:rPr lang="en-US" dirty="0" smtClean="0"/>
              <a:t>Jan 2018</a:t>
            </a:r>
            <a:endParaRPr lang="en-US"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4"/>
          </p:nvPr>
        </p:nvSpPr>
        <p:spPr/>
        <p:txBody>
          <a:bodyPr/>
          <a:lstStyle/>
          <a:p>
            <a:fld id="{0FB999A9-77CE-4AD1-9911-24A29F08BC34}" type="slidenum">
              <a:rPr lang="en-US" smtClean="0"/>
              <a:pPr/>
              <a:t>1</a:t>
            </a:fld>
            <a:endParaRPr lang="en-US" dirty="0"/>
          </a:p>
        </p:txBody>
      </p:sp>
    </p:spTree>
    <p:extLst>
      <p:ext uri="{BB962C8B-B14F-4D97-AF65-F5344CB8AC3E}">
        <p14:creationId xmlns:p14="http://schemas.microsoft.com/office/powerpoint/2010/main" val="3989742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Routing Definition</a:t>
            </a:r>
            <a:endParaRPr lang="en-US" dirty="0"/>
          </a:p>
        </p:txBody>
      </p:sp>
      <p:sp>
        <p:nvSpPr>
          <p:cNvPr id="7" name="Content Placeholder 6"/>
          <p:cNvSpPr>
            <a:spLocks noGrp="1"/>
          </p:cNvSpPr>
          <p:nvPr>
            <p:ph idx="1"/>
          </p:nvPr>
        </p:nvSpPr>
        <p:spPr>
          <a:xfrm>
            <a:off x="609600" y="1524002"/>
            <a:ext cx="3674301" cy="5027110"/>
          </a:xfrm>
        </p:spPr>
        <p:txBody>
          <a:bodyPr>
            <a:normAutofit/>
          </a:bodyPr>
          <a:lstStyle/>
          <a:p>
            <a:pPr defTabSz="609377">
              <a:lnSpc>
                <a:spcPct val="100000"/>
              </a:lnSpc>
              <a:spcAft>
                <a:spcPts val="533"/>
              </a:spcAft>
              <a:buSzPct val="100000"/>
            </a:pPr>
            <a:r>
              <a:rPr lang="en-US" sz="1600" dirty="0"/>
              <a:t>Routing Definitions can provide Suggested </a:t>
            </a:r>
            <a:r>
              <a:rPr lang="en-US" sz="1600" dirty="0" smtClean="0"/>
              <a:t>values based </a:t>
            </a:r>
            <a:r>
              <a:rPr lang="en-US" sz="1600" dirty="0"/>
              <a:t>on routing definition depending on Service, Organization and/or </a:t>
            </a:r>
            <a:r>
              <a:rPr lang="en-US" sz="1600" dirty="0" smtClean="0"/>
              <a:t>location</a:t>
            </a:r>
          </a:p>
          <a:p>
            <a:pPr defTabSz="609377">
              <a:lnSpc>
                <a:spcPct val="100000"/>
              </a:lnSpc>
              <a:spcAft>
                <a:spcPts val="533"/>
              </a:spcAft>
              <a:buSzPct val="100000"/>
            </a:pPr>
            <a:endParaRPr lang="en-US" sz="1600" dirty="0"/>
          </a:p>
          <a:p>
            <a:pPr defTabSz="609377">
              <a:lnSpc>
                <a:spcPct val="110000"/>
              </a:lnSpc>
              <a:spcAft>
                <a:spcPts val="533"/>
              </a:spcAft>
              <a:buSzPct val="100000"/>
            </a:pPr>
            <a:r>
              <a:rPr lang="en-US" sz="1600" dirty="0"/>
              <a:t>Leverage Big Data </a:t>
            </a:r>
            <a:r>
              <a:rPr lang="en-US" sz="1600" dirty="0" smtClean="0"/>
              <a:t>suggested values:</a:t>
            </a:r>
            <a:endParaRPr lang="en-US" sz="1600" dirty="0"/>
          </a:p>
          <a:p>
            <a:pPr marL="668327" lvl="1" indent="-380990" defTabSz="609377">
              <a:lnSpc>
                <a:spcPct val="110000"/>
              </a:lnSpc>
              <a:spcAft>
                <a:spcPts val="533"/>
              </a:spcAft>
              <a:buSzPct val="100000"/>
              <a:buFont typeface="Arial" panose="020B0604020202020204" pitchFamily="34" charset="0"/>
              <a:buChar char="•"/>
            </a:pPr>
            <a:r>
              <a:rPr lang="en-US" sz="1400" dirty="0" smtClean="0"/>
              <a:t>Assignment </a:t>
            </a:r>
            <a:r>
              <a:rPr lang="en-US" sz="1400" dirty="0"/>
              <a:t>fields</a:t>
            </a:r>
          </a:p>
          <a:p>
            <a:pPr marL="668327" lvl="1" indent="-380990" defTabSz="609377">
              <a:lnSpc>
                <a:spcPct val="110000"/>
              </a:lnSpc>
              <a:spcAft>
                <a:spcPts val="533"/>
              </a:spcAft>
              <a:buSzPct val="100000"/>
              <a:buFont typeface="Arial" panose="020B0604020202020204" pitchFamily="34" charset="0"/>
              <a:buChar char="•"/>
            </a:pPr>
            <a:r>
              <a:rPr lang="en-US" sz="1400" dirty="0"/>
              <a:t>Service </a:t>
            </a:r>
            <a:r>
              <a:rPr lang="en-US" sz="1400" dirty="0" smtClean="0"/>
              <a:t>auto-suggestion (Incident </a:t>
            </a:r>
            <a:r>
              <a:rPr lang="en-US" sz="1400" dirty="0"/>
              <a:t>and </a:t>
            </a:r>
            <a:r>
              <a:rPr lang="en-US" sz="1400" dirty="0" smtClean="0"/>
              <a:t>Request)</a:t>
            </a:r>
            <a:endParaRPr lang="en-US" sz="1400" dirty="0"/>
          </a:p>
          <a:p>
            <a:pPr marL="668327" lvl="1" indent="-380990" defTabSz="609377">
              <a:lnSpc>
                <a:spcPct val="110000"/>
              </a:lnSpc>
              <a:spcAft>
                <a:spcPts val="533"/>
              </a:spcAft>
              <a:buSzPct val="100000"/>
              <a:buFont typeface="Arial" panose="020B0604020202020204" pitchFamily="34" charset="0"/>
              <a:buChar char="•"/>
            </a:pPr>
            <a:r>
              <a:rPr lang="en-US" sz="1400" dirty="0"/>
              <a:t>Offering </a:t>
            </a:r>
            <a:r>
              <a:rPr lang="en-US" sz="1400" dirty="0" smtClean="0"/>
              <a:t>(Request)</a:t>
            </a:r>
            <a:endParaRPr lang="en-US" sz="1400" dirty="0"/>
          </a:p>
          <a:p>
            <a:pPr marL="0" indent="0">
              <a:buNone/>
            </a:pP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10</a:t>
            </a:fld>
            <a:endParaRPr lang="en-US"/>
          </a:p>
        </p:txBody>
      </p:sp>
      <p:pic>
        <p:nvPicPr>
          <p:cNvPr id="6" name="Picture 5"/>
          <p:cNvPicPr>
            <a:picLocks noChangeAspect="1"/>
          </p:cNvPicPr>
          <p:nvPr/>
        </p:nvPicPr>
        <p:blipFill>
          <a:blip r:embed="rId3"/>
          <a:stretch>
            <a:fillRect/>
          </a:stretch>
        </p:blipFill>
        <p:spPr>
          <a:xfrm>
            <a:off x="4465124" y="1734164"/>
            <a:ext cx="7552637" cy="3127104"/>
          </a:xfrm>
          <a:prstGeom prst="rect">
            <a:avLst/>
          </a:prstGeom>
          <a:ln>
            <a:solidFill>
              <a:schemeClr val="accent1"/>
            </a:solidFill>
          </a:ln>
        </p:spPr>
      </p:pic>
    </p:spTree>
    <p:extLst>
      <p:ext uri="{BB962C8B-B14F-4D97-AF65-F5344CB8AC3E}">
        <p14:creationId xmlns:p14="http://schemas.microsoft.com/office/powerpoint/2010/main" val="1508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442" y="145428"/>
            <a:ext cx="10969943" cy="411480"/>
          </a:xfrm>
        </p:spPr>
        <p:txBody>
          <a:bodyPr/>
          <a:lstStyle/>
          <a:p>
            <a:r>
              <a:rPr lang="en-US" dirty="0" smtClean="0"/>
              <a:t>SACM references in Requests</a:t>
            </a:r>
            <a:endParaRPr lang="en-US" dirty="0"/>
          </a:p>
        </p:txBody>
      </p:sp>
      <p:sp>
        <p:nvSpPr>
          <p:cNvPr id="7" name="Subtitle 3"/>
          <p:cNvSpPr>
            <a:spLocks noGrp="1"/>
          </p:cNvSpPr>
          <p:nvPr>
            <p:ph type="body" sz="quarter" idx="13"/>
          </p:nvPr>
        </p:nvSpPr>
        <p:spPr>
          <a:xfrm>
            <a:off x="609442" y="633616"/>
            <a:ext cx="10969943" cy="381000"/>
          </a:xfrm>
        </p:spPr>
        <p:txBody>
          <a:bodyPr/>
          <a:lstStyle/>
          <a:p>
            <a:endParaRPr lang="en-US" dirty="0"/>
          </a:p>
        </p:txBody>
      </p:sp>
      <p:sp>
        <p:nvSpPr>
          <p:cNvPr id="4" name="Content Placeholder 3"/>
          <p:cNvSpPr>
            <a:spLocks noGrp="1"/>
          </p:cNvSpPr>
          <p:nvPr>
            <p:ph idx="1"/>
          </p:nvPr>
        </p:nvSpPr>
        <p:spPr>
          <a:xfrm>
            <a:off x="609600" y="1164922"/>
            <a:ext cx="3468578" cy="5245022"/>
          </a:xfrm>
        </p:spPr>
        <p:txBody>
          <a:bodyPr>
            <a:normAutofit fontScale="85000" lnSpcReduction="10000"/>
          </a:bodyPr>
          <a:lstStyle/>
          <a:p>
            <a:pPr marL="0" lvl="1" indent="0">
              <a:lnSpc>
                <a:spcPct val="110000"/>
              </a:lnSpc>
              <a:buClr>
                <a:schemeClr val="bg1">
                  <a:lumMod val="50000"/>
                </a:schemeClr>
              </a:buClr>
              <a:buNone/>
            </a:pPr>
            <a:r>
              <a:rPr lang="en-US" b="1" dirty="0" smtClean="0"/>
              <a:t>Classification:</a:t>
            </a:r>
          </a:p>
          <a:p>
            <a:pPr marL="171979" lvl="2" indent="-228594">
              <a:lnSpc>
                <a:spcPct val="110000"/>
              </a:lnSpc>
              <a:buClr>
                <a:schemeClr val="bg1">
                  <a:lumMod val="50000"/>
                </a:schemeClr>
              </a:buClr>
              <a:buFont typeface="Arial" panose="020B0604020202020204" pitchFamily="34" charset="0"/>
              <a:buChar char="•"/>
            </a:pPr>
            <a:r>
              <a:rPr lang="en-US" dirty="0" smtClean="0"/>
              <a:t>Actual </a:t>
            </a:r>
            <a:r>
              <a:rPr lang="en-US" dirty="0"/>
              <a:t>Service </a:t>
            </a:r>
            <a:endParaRPr lang="en-US" dirty="0" smtClean="0"/>
          </a:p>
          <a:p>
            <a:pPr marL="171979" lvl="2" indent="-228594">
              <a:lnSpc>
                <a:spcPct val="110000"/>
              </a:lnSpc>
              <a:buClr>
                <a:schemeClr val="bg1">
                  <a:lumMod val="50000"/>
                </a:schemeClr>
              </a:buClr>
              <a:buFont typeface="Arial" panose="020B0604020202020204" pitchFamily="34" charset="0"/>
              <a:buChar char="•"/>
            </a:pPr>
            <a:r>
              <a:rPr lang="en-US" dirty="0" smtClean="0"/>
              <a:t>Service Component </a:t>
            </a:r>
          </a:p>
          <a:p>
            <a:pPr marL="171979" lvl="2" indent="-228594">
              <a:lnSpc>
                <a:spcPct val="110000"/>
              </a:lnSpc>
              <a:buClr>
                <a:schemeClr val="bg1">
                  <a:lumMod val="50000"/>
                </a:schemeClr>
              </a:buClr>
              <a:buFont typeface="Arial" panose="020B0604020202020204" pitchFamily="34" charset="0"/>
              <a:buChar char="•"/>
            </a:pPr>
            <a:r>
              <a:rPr lang="en-US" dirty="0" smtClean="0"/>
              <a:t>Device</a:t>
            </a:r>
          </a:p>
          <a:p>
            <a:pPr marL="171979" lvl="2" indent="-228594">
              <a:lnSpc>
                <a:spcPct val="110000"/>
              </a:lnSpc>
              <a:buClr>
                <a:schemeClr val="bg1">
                  <a:lumMod val="50000"/>
                </a:schemeClr>
              </a:buClr>
              <a:buFont typeface="Arial" panose="020B0604020202020204" pitchFamily="34" charset="0"/>
              <a:buChar char="•"/>
            </a:pPr>
            <a:r>
              <a:rPr lang="en-US" dirty="0" smtClean="0"/>
              <a:t>Infrastructure &amp; peripheral</a:t>
            </a:r>
          </a:p>
          <a:p>
            <a:pPr marL="0" lvl="1" indent="0">
              <a:lnSpc>
                <a:spcPct val="110000"/>
              </a:lnSpc>
              <a:buClr>
                <a:schemeClr val="bg1">
                  <a:lumMod val="50000"/>
                </a:schemeClr>
              </a:buClr>
              <a:buNone/>
            </a:pPr>
            <a:r>
              <a:rPr lang="en-US" b="1" dirty="0" smtClean="0"/>
              <a:t>Involved CIs tab:</a:t>
            </a:r>
          </a:p>
          <a:p>
            <a:pPr marL="171979" lvl="2" indent="-228594">
              <a:lnSpc>
                <a:spcPct val="110000"/>
              </a:lnSpc>
              <a:buClr>
                <a:schemeClr val="bg1">
                  <a:lumMod val="50000"/>
                </a:schemeClr>
              </a:buClr>
              <a:buFont typeface="Arial" panose="020B0604020202020204" pitchFamily="34" charset="0"/>
              <a:buChar char="•"/>
            </a:pPr>
            <a:r>
              <a:rPr lang="en-US" dirty="0" smtClean="0"/>
              <a:t>Involved </a:t>
            </a:r>
            <a:r>
              <a:rPr lang="en-US" dirty="0"/>
              <a:t>devices</a:t>
            </a:r>
          </a:p>
          <a:p>
            <a:pPr marL="171979" lvl="2" indent="-228594">
              <a:lnSpc>
                <a:spcPct val="110000"/>
              </a:lnSpc>
              <a:buClr>
                <a:schemeClr val="bg1">
                  <a:lumMod val="50000"/>
                </a:schemeClr>
              </a:buClr>
              <a:buFont typeface="Arial" panose="020B0604020202020204" pitchFamily="34" charset="0"/>
              <a:buChar char="•"/>
            </a:pPr>
            <a:r>
              <a:rPr lang="en-US" dirty="0"/>
              <a:t>Involved Infrastructure &amp; peripherals</a:t>
            </a:r>
          </a:p>
          <a:p>
            <a:pPr marL="171979" lvl="2" indent="-228594">
              <a:lnSpc>
                <a:spcPct val="110000"/>
              </a:lnSpc>
              <a:buClr>
                <a:schemeClr val="bg1">
                  <a:lumMod val="50000"/>
                </a:schemeClr>
              </a:buClr>
              <a:buFont typeface="Arial" panose="020B0604020202020204" pitchFamily="34" charset="0"/>
              <a:buChar char="•"/>
            </a:pPr>
            <a:r>
              <a:rPr lang="en-US" dirty="0"/>
              <a:t>Involved Licenses</a:t>
            </a:r>
          </a:p>
          <a:p>
            <a:pPr marL="171979" lvl="2" indent="-228594">
              <a:lnSpc>
                <a:spcPct val="110000"/>
              </a:lnSpc>
              <a:buClr>
                <a:schemeClr val="bg1">
                  <a:lumMod val="50000"/>
                </a:schemeClr>
              </a:buClr>
              <a:buFont typeface="Arial" panose="020B0604020202020204" pitchFamily="34" charset="0"/>
              <a:buChar char="•"/>
            </a:pPr>
            <a:r>
              <a:rPr lang="en-US" dirty="0"/>
              <a:t>Involved system elements</a:t>
            </a:r>
          </a:p>
          <a:p>
            <a:pPr marL="171979" lvl="2" indent="-228594">
              <a:lnSpc>
                <a:spcPct val="110000"/>
              </a:lnSpc>
              <a:buClr>
                <a:schemeClr val="bg1">
                  <a:lumMod val="50000"/>
                </a:schemeClr>
              </a:buClr>
              <a:buFont typeface="Arial" panose="020B0604020202020204" pitchFamily="34" charset="0"/>
              <a:buChar char="•"/>
            </a:pPr>
            <a:r>
              <a:rPr lang="en-US" dirty="0"/>
              <a:t>Fulfilled by device</a:t>
            </a:r>
          </a:p>
          <a:p>
            <a:pPr marL="171979" lvl="2" indent="-228594">
              <a:lnSpc>
                <a:spcPct val="110000"/>
              </a:lnSpc>
              <a:buClr>
                <a:schemeClr val="bg1">
                  <a:lumMod val="50000"/>
                </a:schemeClr>
              </a:buClr>
              <a:buFont typeface="Arial" panose="020B0604020202020204" pitchFamily="34" charset="0"/>
              <a:buChar char="•"/>
            </a:pPr>
            <a:r>
              <a:rPr lang="en-US" dirty="0"/>
              <a:t>Fulfilled by actual service</a:t>
            </a:r>
          </a:p>
          <a:p>
            <a:pPr marL="171979" lvl="2" indent="-228594">
              <a:lnSpc>
                <a:spcPct val="110000"/>
              </a:lnSpc>
              <a:buClr>
                <a:schemeClr val="bg1">
                  <a:lumMod val="50000"/>
                </a:schemeClr>
              </a:buClr>
              <a:buFont typeface="Arial" panose="020B0604020202020204" pitchFamily="34" charset="0"/>
              <a:buChar char="•"/>
            </a:pPr>
            <a:r>
              <a:rPr lang="en-US" dirty="0" smtClean="0"/>
              <a:t>Fulfilled </a:t>
            </a:r>
            <a:r>
              <a:rPr lang="en-US" dirty="0"/>
              <a:t>by infrastructure and peripheral</a:t>
            </a:r>
          </a:p>
        </p:txBody>
      </p:sp>
      <p:sp>
        <p:nvSpPr>
          <p:cNvPr id="5" name="Slide Number Placeholder 4"/>
          <p:cNvSpPr>
            <a:spLocks noGrp="1"/>
          </p:cNvSpPr>
          <p:nvPr>
            <p:ph type="sldNum" sz="quarter" idx="12"/>
          </p:nvPr>
        </p:nvSpPr>
        <p:spPr/>
        <p:txBody>
          <a:bodyPr/>
          <a:lstStyle/>
          <a:p>
            <a:fld id="{B016F8AB-BCEA-4347-8BA6-BE776009BC89}" type="slidenum">
              <a:rPr lang="en-US" smtClean="0"/>
              <a:t>11</a:t>
            </a:fld>
            <a:endParaRPr lang="en-US"/>
          </a:p>
        </p:txBody>
      </p:sp>
      <p:pic>
        <p:nvPicPr>
          <p:cNvPr id="6" name="Picture 5"/>
          <p:cNvPicPr>
            <a:picLocks noChangeAspect="1"/>
          </p:cNvPicPr>
          <p:nvPr/>
        </p:nvPicPr>
        <p:blipFill>
          <a:blip r:embed="rId3"/>
          <a:stretch>
            <a:fillRect/>
          </a:stretch>
        </p:blipFill>
        <p:spPr>
          <a:xfrm>
            <a:off x="4078178" y="3252588"/>
            <a:ext cx="7763093" cy="3599143"/>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3902814" y="700490"/>
            <a:ext cx="8113822" cy="2543693"/>
          </a:xfrm>
          <a:prstGeom prst="rect">
            <a:avLst/>
          </a:prstGeom>
          <a:ln>
            <a:solidFill>
              <a:schemeClr val="tx1"/>
            </a:solidFill>
          </a:ln>
        </p:spPr>
      </p:pic>
    </p:spTree>
    <p:extLst>
      <p:ext uri="{BB962C8B-B14F-4D97-AF65-F5344CB8AC3E}">
        <p14:creationId xmlns:p14="http://schemas.microsoft.com/office/powerpoint/2010/main" val="66854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 Detection</a:t>
            </a:r>
          </a:p>
        </p:txBody>
      </p:sp>
      <p:sp>
        <p:nvSpPr>
          <p:cNvPr id="7" name="Content Placeholder 6"/>
          <p:cNvSpPr>
            <a:spLocks noGrp="1"/>
          </p:cNvSpPr>
          <p:nvPr>
            <p:ph idx="1"/>
          </p:nvPr>
        </p:nvSpPr>
        <p:spPr>
          <a:xfrm>
            <a:off x="609601" y="1524002"/>
            <a:ext cx="4175341" cy="4571999"/>
          </a:xfrm>
        </p:spPr>
        <p:txBody>
          <a:bodyPr/>
          <a:lstStyle/>
          <a:p>
            <a:pPr defTabSz="609377"/>
            <a:r>
              <a:rPr lang="en-US" sz="1600" b="1" dirty="0"/>
              <a:t>Automatic </a:t>
            </a:r>
            <a:r>
              <a:rPr lang="en-US" sz="1600" b="1" dirty="0" smtClean="0"/>
              <a:t>CI detection</a:t>
            </a:r>
            <a:endParaRPr lang="en-US" sz="1600" b="1" dirty="0"/>
          </a:p>
          <a:p>
            <a:pPr marL="380990" indent="-380990" defTabSz="609377">
              <a:buFont typeface="Arial" panose="020B0604020202020204" pitchFamily="34" charset="0"/>
              <a:buChar char="•"/>
            </a:pPr>
            <a:r>
              <a:rPr lang="en-US" sz="1600" dirty="0"/>
              <a:t>Analyze content of request/incident description and incident solution</a:t>
            </a:r>
          </a:p>
          <a:p>
            <a:pPr marL="380990" indent="-380990" defTabSz="609377">
              <a:buFont typeface="Arial" panose="020B0604020202020204" pitchFamily="34" charset="0"/>
              <a:buChar char="•"/>
            </a:pPr>
            <a:r>
              <a:rPr lang="en-US" sz="1600" dirty="0"/>
              <a:t>Automatic highlight of asset/Cis in the text</a:t>
            </a:r>
          </a:p>
          <a:p>
            <a:pPr marL="380990" indent="-380990" defTabSz="609377">
              <a:buFont typeface="Arial" panose="020B0604020202020204" pitchFamily="34" charset="0"/>
              <a:buChar char="•"/>
            </a:pPr>
            <a:r>
              <a:rPr lang="en-US" sz="1600" dirty="0"/>
              <a:t>Seamless linking of CI to the ticket</a:t>
            </a:r>
          </a:p>
          <a:p>
            <a:pPr defTabSz="609377"/>
            <a:endParaRPr lang="en-US" sz="1867" dirty="0">
              <a:solidFill>
                <a:prstClr val="black"/>
              </a:solidFill>
              <a:latin typeface="HP Simplified"/>
            </a:endParaRPr>
          </a:p>
          <a:p>
            <a:pPr defTabSz="609377"/>
            <a:r>
              <a:rPr lang="en-US" sz="1600" b="1" dirty="0"/>
              <a:t>Importance of linking impacted CIs</a:t>
            </a:r>
          </a:p>
          <a:p>
            <a:pPr marL="380990" indent="-380990" defTabSz="609377">
              <a:buFont typeface="Arial" panose="020B0604020202020204" pitchFamily="34" charset="0"/>
              <a:buChar char="•"/>
            </a:pPr>
            <a:r>
              <a:rPr lang="en-US" sz="1600" dirty="0"/>
              <a:t>This helps increase the quality of the ticket, speeding resolution and reducing ticket volume</a:t>
            </a:r>
          </a:p>
          <a:p>
            <a:pPr marL="380990" indent="-380990" defTabSz="609377">
              <a:buFont typeface="Arial" panose="020B0604020202020204" pitchFamily="34" charset="0"/>
              <a:buChar char="•"/>
            </a:pPr>
            <a:r>
              <a:rPr lang="en-US" sz="1600" dirty="0"/>
              <a:t>Helps reduce creation of duplicate tickets for the same asset</a:t>
            </a:r>
          </a:p>
          <a:p>
            <a:pPr marL="0" indent="0">
              <a:buNone/>
            </a:pPr>
            <a:endParaRPr lang="en-US" dirty="0"/>
          </a:p>
        </p:txBody>
      </p:sp>
      <p:sp>
        <p:nvSpPr>
          <p:cNvPr id="6" name="Slide Number Placeholder 5"/>
          <p:cNvSpPr>
            <a:spLocks noGrp="1"/>
          </p:cNvSpPr>
          <p:nvPr>
            <p:ph type="sldNum" sz="quarter" idx="12"/>
          </p:nvPr>
        </p:nvSpPr>
        <p:spPr/>
        <p:txBody>
          <a:bodyPr/>
          <a:lstStyle/>
          <a:p>
            <a:fld id="{B016F8AB-BCEA-4347-8BA6-BE776009BC89}" type="slidenum">
              <a:rPr lang="en-US" smtClean="0"/>
              <a:t>12</a:t>
            </a:fld>
            <a:endParaRPr lang="en-US"/>
          </a:p>
        </p:txBody>
      </p:sp>
      <p:pic>
        <p:nvPicPr>
          <p:cNvPr id="3" name="Picture 2"/>
          <p:cNvPicPr>
            <a:picLocks noChangeAspect="1"/>
          </p:cNvPicPr>
          <p:nvPr/>
        </p:nvPicPr>
        <p:blipFill>
          <a:blip r:embed="rId3"/>
          <a:stretch>
            <a:fillRect/>
          </a:stretch>
        </p:blipFill>
        <p:spPr>
          <a:xfrm>
            <a:off x="4921532" y="1524002"/>
            <a:ext cx="7095104" cy="3373675"/>
          </a:xfrm>
          <a:prstGeom prst="rect">
            <a:avLst/>
          </a:prstGeom>
        </p:spPr>
      </p:pic>
    </p:spTree>
    <p:extLst>
      <p:ext uri="{BB962C8B-B14F-4D97-AF65-F5344CB8AC3E}">
        <p14:creationId xmlns:p14="http://schemas.microsoft.com/office/powerpoint/2010/main" val="237010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Discussions tab</a:t>
            </a:r>
            <a:endParaRPr lang="en-US" dirty="0"/>
          </a:p>
        </p:txBody>
      </p:sp>
      <p:sp>
        <p:nvSpPr>
          <p:cNvPr id="5" name="Content Placeholder 4"/>
          <p:cNvSpPr>
            <a:spLocks noGrp="1"/>
          </p:cNvSpPr>
          <p:nvPr>
            <p:ph idx="1"/>
          </p:nvPr>
        </p:nvSpPr>
        <p:spPr>
          <a:xfrm>
            <a:off x="609441" y="1271239"/>
            <a:ext cx="5110104" cy="4571999"/>
          </a:xfrm>
        </p:spPr>
        <p:txBody>
          <a:bodyPr>
            <a:noAutofit/>
          </a:bodyPr>
          <a:lstStyle/>
          <a:p>
            <a:r>
              <a:rPr lang="en-US" sz="1867" dirty="0" smtClean="0"/>
              <a:t>Discussions entry types</a:t>
            </a:r>
            <a:endParaRPr lang="en-US" sz="1867" dirty="0"/>
          </a:p>
          <a:p>
            <a:pPr lvl="1"/>
            <a:r>
              <a:rPr lang="en-US" sz="1667" dirty="0"/>
              <a:t>Agents </a:t>
            </a:r>
            <a:r>
              <a:rPr lang="en-US" sz="1867" dirty="0"/>
              <a:t>can</a:t>
            </a:r>
            <a:r>
              <a:rPr lang="en-US" sz="1667" dirty="0"/>
              <a:t> flag a discussion comment with a type</a:t>
            </a:r>
          </a:p>
          <a:p>
            <a:pPr lvl="1"/>
            <a:r>
              <a:rPr lang="en-US" sz="1667" dirty="0"/>
              <a:t>E.g. : Internal comment, communication with Vendor, Customer Update, </a:t>
            </a:r>
            <a:r>
              <a:rPr lang="en-US" sz="1667" dirty="0" err="1"/>
              <a:t>etc</a:t>
            </a:r>
            <a:r>
              <a:rPr lang="en-US" sz="1667" dirty="0"/>
              <a:t>…</a:t>
            </a:r>
          </a:p>
          <a:p>
            <a:pPr lvl="1"/>
            <a:r>
              <a:rPr lang="en-US" sz="1667" dirty="0"/>
              <a:t>E.g. : Public comment, communication with Requestor (displayed on the Self-Service Portal)</a:t>
            </a:r>
          </a:p>
          <a:p>
            <a:endParaRPr lang="en-US" sz="1867" dirty="0"/>
          </a:p>
          <a:p>
            <a:r>
              <a:rPr lang="en-US" sz="1867" dirty="0"/>
              <a:t>Comment Based Events and BR Processing</a:t>
            </a:r>
          </a:p>
          <a:p>
            <a:pPr marL="0" indent="0">
              <a:buNone/>
            </a:pPr>
            <a:endParaRPr lang="en-US" sz="1867" dirty="0"/>
          </a:p>
          <a:p>
            <a:r>
              <a:rPr lang="en-US" sz="1867" dirty="0"/>
              <a:t>Enables configurable uses cases</a:t>
            </a:r>
          </a:p>
          <a:p>
            <a:pPr lvl="1"/>
            <a:r>
              <a:rPr lang="en-US" sz="1667" dirty="0"/>
              <a:t>Flag records as updated</a:t>
            </a:r>
          </a:p>
          <a:p>
            <a:pPr lvl="1"/>
            <a:r>
              <a:rPr lang="en-US" sz="1667" dirty="0"/>
              <a:t>Propagate comments from incident to Request</a:t>
            </a:r>
          </a:p>
          <a:p>
            <a:pPr lvl="1"/>
            <a:r>
              <a:rPr lang="en-US" sz="1667" dirty="0"/>
              <a:t>Suspend request depending on Comment’s purpose</a:t>
            </a:r>
          </a:p>
        </p:txBody>
      </p:sp>
      <p:sp>
        <p:nvSpPr>
          <p:cNvPr id="4" name="Slide Number Placeholder 3"/>
          <p:cNvSpPr>
            <a:spLocks noGrp="1"/>
          </p:cNvSpPr>
          <p:nvPr>
            <p:ph type="sldNum" sz="quarter" idx="12"/>
          </p:nvPr>
        </p:nvSpPr>
        <p:spPr/>
        <p:txBody>
          <a:bodyPr/>
          <a:lstStyle/>
          <a:p>
            <a:fld id="{B016F8AB-BCEA-4347-8BA6-BE776009BC89}" type="slidenum">
              <a:rPr lang="en-US" smtClean="0"/>
              <a:t>13</a:t>
            </a:fld>
            <a:endParaRPr lang="en-US"/>
          </a:p>
        </p:txBody>
      </p:sp>
      <p:pic>
        <p:nvPicPr>
          <p:cNvPr id="8" name="Picture 7"/>
          <p:cNvPicPr>
            <a:picLocks noChangeAspect="1"/>
          </p:cNvPicPr>
          <p:nvPr/>
        </p:nvPicPr>
        <p:blipFill>
          <a:blip r:embed="rId3"/>
          <a:stretch>
            <a:fillRect/>
          </a:stretch>
        </p:blipFill>
        <p:spPr>
          <a:xfrm>
            <a:off x="6290597" y="673004"/>
            <a:ext cx="2476500" cy="2057400"/>
          </a:xfrm>
          <a:prstGeom prst="rect">
            <a:avLst/>
          </a:prstGeom>
          <a:ln>
            <a:solidFill>
              <a:schemeClr val="tx1"/>
            </a:solidFill>
          </a:ln>
        </p:spPr>
      </p:pic>
      <p:pic>
        <p:nvPicPr>
          <p:cNvPr id="9" name="Picture 8"/>
          <p:cNvPicPr>
            <a:picLocks noChangeAspect="1"/>
          </p:cNvPicPr>
          <p:nvPr/>
        </p:nvPicPr>
        <p:blipFill>
          <a:blip r:embed="rId4"/>
          <a:stretch>
            <a:fillRect/>
          </a:stretch>
        </p:blipFill>
        <p:spPr>
          <a:xfrm>
            <a:off x="6935173" y="3009901"/>
            <a:ext cx="4770120" cy="3086100"/>
          </a:xfrm>
          <a:prstGeom prst="rect">
            <a:avLst/>
          </a:prstGeom>
          <a:ln>
            <a:solidFill>
              <a:schemeClr val="tx1"/>
            </a:solidFill>
          </a:ln>
        </p:spPr>
      </p:pic>
      <p:pic>
        <p:nvPicPr>
          <p:cNvPr id="6" name="Picture 5"/>
          <p:cNvPicPr>
            <a:picLocks noChangeAspect="1"/>
          </p:cNvPicPr>
          <p:nvPr/>
        </p:nvPicPr>
        <p:blipFill>
          <a:blip r:embed="rId5"/>
          <a:stretch>
            <a:fillRect/>
          </a:stretch>
        </p:blipFill>
        <p:spPr>
          <a:xfrm>
            <a:off x="8918115" y="808646"/>
            <a:ext cx="2390775" cy="581025"/>
          </a:xfrm>
          <a:prstGeom prst="rect">
            <a:avLst/>
          </a:prstGeom>
        </p:spPr>
      </p:pic>
    </p:spTree>
    <p:extLst>
      <p:ext uri="{BB962C8B-B14F-4D97-AF65-F5344CB8AC3E}">
        <p14:creationId xmlns:p14="http://schemas.microsoft.com/office/powerpoint/2010/main" val="344336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7317" y="1394668"/>
            <a:ext cx="6927956" cy="4214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Suggested Solutions</a:t>
            </a:r>
            <a:endParaRPr lang="en-US" dirty="0"/>
          </a:p>
        </p:txBody>
      </p:sp>
      <p:sp>
        <p:nvSpPr>
          <p:cNvPr id="5" name="Subtitle 4"/>
          <p:cNvSpPr>
            <a:spLocks noGrp="1"/>
          </p:cNvSpPr>
          <p:nvPr>
            <p:ph type="body" sz="quarter" idx="13"/>
          </p:nvPr>
        </p:nvSpPr>
        <p:spPr/>
        <p:txBody>
          <a:bodyPr/>
          <a:lstStyle/>
          <a:p>
            <a:r>
              <a:rPr lang="en-US" dirty="0" smtClean="0"/>
              <a:t>Based on  request context: Title and Description</a:t>
            </a:r>
            <a:endParaRPr lang="en-US" dirty="0"/>
          </a:p>
        </p:txBody>
      </p:sp>
      <p:sp>
        <p:nvSpPr>
          <p:cNvPr id="3" name="Content Placeholder 2"/>
          <p:cNvSpPr>
            <a:spLocks noGrp="1"/>
          </p:cNvSpPr>
          <p:nvPr>
            <p:ph idx="1"/>
          </p:nvPr>
        </p:nvSpPr>
        <p:spPr>
          <a:xfrm>
            <a:off x="609601" y="1524002"/>
            <a:ext cx="4176889" cy="4571999"/>
          </a:xfrm>
        </p:spPr>
        <p:txBody>
          <a:bodyPr/>
          <a:lstStyle/>
          <a:p>
            <a:pPr marL="380990" lvl="1" indent="-380990">
              <a:buFont typeface="Arial" pitchFamily="34" charset="0"/>
              <a:buChar char="•"/>
            </a:pPr>
            <a:r>
              <a:rPr lang="en-US" sz="1600" dirty="0"/>
              <a:t>Allows agent to view knowledge </a:t>
            </a:r>
          </a:p>
          <a:p>
            <a:pPr marL="380990" lvl="1" indent="-380990">
              <a:buFont typeface="Arial" pitchFamily="34" charset="0"/>
              <a:buChar char="•"/>
            </a:pPr>
            <a:r>
              <a:rPr lang="en-US" sz="1600" dirty="0"/>
              <a:t>Provide step-by-step instructions</a:t>
            </a:r>
          </a:p>
          <a:p>
            <a:pPr marL="380990" lvl="1" indent="-380990">
              <a:buFont typeface="Arial" pitchFamily="34" charset="0"/>
              <a:buChar char="•"/>
            </a:pPr>
            <a:r>
              <a:rPr lang="en-US" sz="1600" dirty="0"/>
              <a:t>Copy steps or link and send to user</a:t>
            </a:r>
          </a:p>
          <a:p>
            <a:pPr marL="380990" lvl="1" indent="-380990">
              <a:buFont typeface="Arial" pitchFamily="34" charset="0"/>
              <a:buChar char="•"/>
            </a:pPr>
            <a:endParaRPr lang="en-US" sz="1600" dirty="0"/>
          </a:p>
          <a:p>
            <a:r>
              <a:rPr lang="en-US" dirty="0" smtClean="0"/>
              <a:t>Suggested Solutions</a:t>
            </a:r>
          </a:p>
          <a:p>
            <a:pPr lvl="1"/>
            <a:r>
              <a:rPr lang="en-US" dirty="0" smtClean="0"/>
              <a:t>Top three matching </a:t>
            </a:r>
            <a:r>
              <a:rPr lang="en-US" dirty="0"/>
              <a:t>Request, Incidents, Problems, Changes, Releases or Articles </a:t>
            </a:r>
            <a:endParaRPr lang="en-US" dirty="0" smtClean="0"/>
          </a:p>
          <a:p>
            <a:r>
              <a:rPr lang="en-US" dirty="0" smtClean="0"/>
              <a:t>Find more solutions</a:t>
            </a:r>
          </a:p>
          <a:p>
            <a:pPr lvl="1"/>
            <a:r>
              <a:rPr lang="en-US" dirty="0" smtClean="0"/>
              <a:t>More matching Request, Incidents, Problems, Changes, Releases or Articles</a:t>
            </a:r>
          </a:p>
          <a:p>
            <a:endParaRPr lang="en-US" dirty="0"/>
          </a:p>
          <a:p>
            <a:pPr lvl="1"/>
            <a:endParaRPr lang="en-US" dirty="0" smtClean="0"/>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6781" y="3407501"/>
            <a:ext cx="5348491" cy="3051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B016F8AB-BCEA-4347-8BA6-BE776009BC89}" type="slidenum">
              <a:rPr lang="en-US" smtClean="0"/>
              <a:t>14</a:t>
            </a:fld>
            <a:endParaRPr lang="en-US"/>
          </a:p>
        </p:txBody>
      </p:sp>
    </p:spTree>
    <p:extLst>
      <p:ext uri="{BB962C8B-B14F-4D97-AF65-F5344CB8AC3E}">
        <p14:creationId xmlns:p14="http://schemas.microsoft.com/office/powerpoint/2010/main" val="53749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Request Workflow</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15</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100462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mtClean="0"/>
              <a:t>Support Request</a:t>
            </a:r>
            <a:endParaRPr lang="en-US" dirty="0"/>
          </a:p>
        </p:txBody>
      </p:sp>
      <p:sp>
        <p:nvSpPr>
          <p:cNvPr id="6" name="Text Placeholder 1"/>
          <p:cNvSpPr>
            <a:spLocks noGrp="1"/>
          </p:cNvSpPr>
          <p:nvPr>
            <p:ph type="body" sz="quarter" idx="13"/>
          </p:nvPr>
        </p:nvSpPr>
        <p:spPr/>
        <p:txBody>
          <a:bodyPr/>
          <a:lstStyle/>
          <a:p>
            <a:r>
              <a:rPr lang="fr-FR" dirty="0"/>
              <a:t>Record content</a:t>
            </a:r>
          </a:p>
          <a:p>
            <a:endParaRPr lang="fr-FR" dirty="0"/>
          </a:p>
        </p:txBody>
      </p:sp>
      <p:pic>
        <p:nvPicPr>
          <p:cNvPr id="3" name="Picture 2"/>
          <p:cNvPicPr>
            <a:picLocks noChangeAspect="1"/>
          </p:cNvPicPr>
          <p:nvPr/>
        </p:nvPicPr>
        <p:blipFill>
          <a:blip r:embed="rId3"/>
          <a:stretch>
            <a:fillRect/>
          </a:stretch>
        </p:blipFill>
        <p:spPr>
          <a:xfrm>
            <a:off x="4416733" y="429275"/>
            <a:ext cx="7273291" cy="6039993"/>
          </a:xfrm>
          <a:prstGeom prst="rect">
            <a:avLst/>
          </a:prstGeom>
          <a:ln>
            <a:solidFill>
              <a:schemeClr val="tx1"/>
            </a:solidFill>
          </a:ln>
        </p:spPr>
      </p:pic>
      <p:sp>
        <p:nvSpPr>
          <p:cNvPr id="2" name="Slide Number Placeholder 1"/>
          <p:cNvSpPr>
            <a:spLocks noGrp="1"/>
          </p:cNvSpPr>
          <p:nvPr>
            <p:ph type="sldNum" sz="quarter" idx="4"/>
          </p:nvPr>
        </p:nvSpPr>
        <p:spPr/>
        <p:txBody>
          <a:bodyPr/>
          <a:lstStyle/>
          <a:p>
            <a:fld id="{0FB999A9-77CE-4AD1-9911-24A29F08BC34}" type="slidenum">
              <a:rPr lang="en-US" smtClean="0"/>
              <a:pPr/>
              <a:t>16</a:t>
            </a:fld>
            <a:endParaRPr lang="en-US" dirty="0"/>
          </a:p>
        </p:txBody>
      </p:sp>
    </p:spTree>
    <p:extLst>
      <p:ext uri="{BB962C8B-B14F-4D97-AF65-F5344CB8AC3E}">
        <p14:creationId xmlns:p14="http://schemas.microsoft.com/office/powerpoint/2010/main" val="2922259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Support Request Workflow</a:t>
            </a:r>
            <a:endParaRPr lang="en-GB" dirty="0"/>
          </a:p>
        </p:txBody>
      </p:sp>
      <p:pic>
        <p:nvPicPr>
          <p:cNvPr id="8" name="Content Placeholder 7"/>
          <p:cNvPicPr>
            <a:picLocks noGrp="1" noChangeAspect="1"/>
          </p:cNvPicPr>
          <p:nvPr>
            <p:ph idx="1"/>
          </p:nvPr>
        </p:nvPicPr>
        <p:blipFill>
          <a:blip r:embed="rId3"/>
          <a:stretch>
            <a:fillRect/>
          </a:stretch>
        </p:blipFill>
        <p:spPr>
          <a:xfrm>
            <a:off x="1167354" y="1294241"/>
            <a:ext cx="9373517" cy="4572000"/>
          </a:xfrm>
          <a:prstGeom prst="rect">
            <a:avLst/>
          </a:prstGeom>
        </p:spPr>
        <p:style>
          <a:lnRef idx="2">
            <a:schemeClr val="accent1"/>
          </a:lnRef>
          <a:fillRef idx="1">
            <a:schemeClr val="lt1"/>
          </a:fillRef>
          <a:effectRef idx="0">
            <a:schemeClr val="accent1"/>
          </a:effectRef>
          <a:fontRef idx="minor">
            <a:schemeClr val="dk1"/>
          </a:fontRef>
        </p:style>
      </p:pic>
      <p:sp>
        <p:nvSpPr>
          <p:cNvPr id="7" name="Slide Number Placeholder 6"/>
          <p:cNvSpPr>
            <a:spLocks noGrp="1"/>
          </p:cNvSpPr>
          <p:nvPr>
            <p:ph type="sldNum" sz="quarter" idx="12"/>
          </p:nvPr>
        </p:nvSpPr>
        <p:spPr/>
        <p:txBody>
          <a:bodyPr/>
          <a:lstStyle/>
          <a:p>
            <a:fld id="{B016F8AB-BCEA-4347-8BA6-BE776009BC89}" type="slidenum">
              <a:rPr lang="fr-FR" smtClean="0">
                <a:solidFill>
                  <a:srgbClr val="5F7A76"/>
                </a:solidFill>
              </a:rPr>
              <a:pPr/>
              <a:t>17</a:t>
            </a:fld>
            <a:endParaRPr lang="fr-FR" dirty="0">
              <a:solidFill>
                <a:srgbClr val="5F7A76"/>
              </a:solidFill>
            </a:endParaRPr>
          </a:p>
        </p:txBody>
      </p:sp>
      <p:pic>
        <p:nvPicPr>
          <p:cNvPr id="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2213" y="3580241"/>
            <a:ext cx="200691" cy="2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8309" y="2971180"/>
            <a:ext cx="200691" cy="2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4339" y="2121096"/>
            <a:ext cx="200691" cy="2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4684" y="4095132"/>
            <a:ext cx="200691" cy="2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8309" y="3679027"/>
            <a:ext cx="200691" cy="2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9681" y="2321787"/>
            <a:ext cx="200691" cy="2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8431" y="2602065"/>
            <a:ext cx="200691" cy="2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1763" y="2154652"/>
            <a:ext cx="200691" cy="2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9659" y="1835229"/>
            <a:ext cx="200691" cy="2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4684" y="3750371"/>
            <a:ext cx="200691" cy="2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4684" y="4465365"/>
            <a:ext cx="200691" cy="2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6595" y="3071525"/>
            <a:ext cx="200691" cy="2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54885" y="4950983"/>
            <a:ext cx="200691" cy="2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631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Request Workflow – </a:t>
            </a:r>
            <a:r>
              <a:rPr lang="en-US" dirty="0" smtClean="0"/>
              <a:t>Automatic Transitions</a:t>
            </a:r>
            <a:endParaRPr 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2" y="1026381"/>
            <a:ext cx="10270857" cy="583161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294967295"/>
          </p:nvPr>
        </p:nvSpPr>
        <p:spPr>
          <a:xfrm>
            <a:off x="11049002" y="6430869"/>
            <a:ext cx="533399" cy="232147"/>
          </a:xfrm>
          <a:prstGeom prst="rect">
            <a:avLst/>
          </a:prstGeom>
        </p:spPr>
        <p:txBody>
          <a:bodyPr/>
          <a:lstStyle/>
          <a:p>
            <a:fld id="{B016F8AB-BCEA-4347-8BA6-BE776009BC89}" type="slidenum">
              <a:rPr lang="en-US" smtClean="0"/>
              <a:t>18</a:t>
            </a:fld>
            <a:endParaRPr lang="en-US"/>
          </a:p>
        </p:txBody>
      </p:sp>
    </p:spTree>
    <p:extLst>
      <p:ext uri="{BB962C8B-B14F-4D97-AF65-F5344CB8AC3E}">
        <p14:creationId xmlns:p14="http://schemas.microsoft.com/office/powerpoint/2010/main" val="295954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38529" y="184442"/>
            <a:ext cx="10311765" cy="1080000"/>
          </a:xfrm>
        </p:spPr>
        <p:txBody>
          <a:bodyPr/>
          <a:lstStyle/>
          <a:p>
            <a:r>
              <a:rPr lang="en-US" dirty="0" smtClean="0"/>
              <a:t>Request Validation</a:t>
            </a:r>
            <a:endParaRPr lang="en-US" dirty="0"/>
          </a:p>
        </p:txBody>
      </p:sp>
      <p:pic>
        <p:nvPicPr>
          <p:cNvPr id="6" name="Content Placeholder 5"/>
          <p:cNvPicPr>
            <a:picLocks noGrp="1" noChangeAspect="1"/>
          </p:cNvPicPr>
          <p:nvPr>
            <p:ph idx="1"/>
          </p:nvPr>
        </p:nvPicPr>
        <p:blipFill>
          <a:blip r:embed="rId3"/>
          <a:stretch>
            <a:fillRect/>
          </a:stretch>
        </p:blipFill>
        <p:spPr>
          <a:xfrm>
            <a:off x="633412" y="1168039"/>
            <a:ext cx="10922000" cy="3949700"/>
          </a:xfrm>
          <a:prstGeom prst="rect">
            <a:avLst/>
          </a:prstGeom>
        </p:spPr>
      </p:pic>
      <p:sp>
        <p:nvSpPr>
          <p:cNvPr id="3" name="Slide Number Placeholder 2"/>
          <p:cNvSpPr>
            <a:spLocks noGrp="1"/>
          </p:cNvSpPr>
          <p:nvPr>
            <p:ph type="sldNum" sz="quarter" idx="12"/>
          </p:nvPr>
        </p:nvSpPr>
        <p:spPr/>
        <p:txBody>
          <a:bodyPr/>
          <a:lstStyle/>
          <a:p>
            <a:fld id="{B016F8AB-BCEA-4347-8BA6-BE776009BC89}" type="slidenum">
              <a:rPr lang="en-US" smtClean="0"/>
              <a:t>19</a:t>
            </a:fld>
            <a:endParaRPr lang="en-US"/>
          </a:p>
        </p:txBody>
      </p:sp>
      <p:sp>
        <p:nvSpPr>
          <p:cNvPr id="8" name="Content Placeholder 6"/>
          <p:cNvSpPr txBox="1">
            <a:spLocks/>
          </p:cNvSpPr>
          <p:nvPr/>
        </p:nvSpPr>
        <p:spPr>
          <a:xfrm>
            <a:off x="609601" y="5245917"/>
            <a:ext cx="10945812" cy="850084"/>
          </a:xfrm>
          <a:prstGeom prst="rect">
            <a:avLst/>
          </a:prstGeom>
        </p:spPr>
        <p:txBody>
          <a:bodyPr vert="horz" lIns="0" tIns="0" rIns="0" bIns="0" rtlCol="0">
            <a:normAutofit fontScale="92500" lnSpcReduction="10000"/>
          </a:bodyPr>
          <a:lstStyle>
            <a:lvl1pPr marL="137160" indent="-137160" algn="l" defTabSz="685800" rtl="0" eaLnBrk="1" latinLnBrk="0" hangingPunct="1">
              <a:lnSpc>
                <a:spcPct val="90000"/>
              </a:lnSpc>
              <a:spcBef>
                <a:spcPts val="900"/>
              </a:spcBef>
              <a:buFont typeface="Arial" panose="020B0604020202020204" pitchFamily="34" charset="0"/>
              <a:buChar char="–"/>
              <a:defRPr sz="1350" kern="1200">
                <a:solidFill>
                  <a:schemeClr val="tx1"/>
                </a:solidFill>
                <a:latin typeface="+mn-lt"/>
                <a:ea typeface="+mn-ea"/>
                <a:cs typeface="+mn-cs"/>
              </a:defRPr>
            </a:lvl1pPr>
            <a:lvl2pPr marL="308610" indent="-137160" algn="l" defTabSz="6858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2pPr>
            <a:lvl3pPr marL="411480" indent="-102870" algn="l" defTabSz="685800" rtl="0" eaLnBrk="1" latinLnBrk="0" hangingPunct="1">
              <a:lnSpc>
                <a:spcPct val="90000"/>
              </a:lnSpc>
              <a:spcBef>
                <a:spcPts val="450"/>
              </a:spcBef>
              <a:buFont typeface="Arial" panose="020B0604020202020204" pitchFamily="34" charset="0"/>
              <a:buChar char="–"/>
              <a:defRPr sz="1050" kern="1200">
                <a:solidFill>
                  <a:schemeClr val="tx1"/>
                </a:solidFill>
                <a:latin typeface="+mn-lt"/>
                <a:ea typeface="+mn-ea"/>
                <a:cs typeface="+mn-cs"/>
              </a:defRPr>
            </a:lvl3pPr>
            <a:lvl4pPr marL="54864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4pPr>
            <a:lvl5pPr marL="65151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5pPr>
            <a:lvl6pPr marL="78867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6pPr>
            <a:lvl7pPr marL="89154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7pPr>
            <a:lvl8pPr marL="102870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8pPr>
            <a:lvl9pPr marL="116586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9pPr>
          </a:lstStyle>
          <a:p>
            <a:pPr marL="0" indent="0">
              <a:buNone/>
            </a:pPr>
            <a:r>
              <a:rPr lang="en-US" sz="1867" dirty="0"/>
              <a:t>Before a request can be closed, it must be validated by the individual who initiated the service or support request. The end user can either accept or reject the support solution or service completion. A rejection moves the request into a review phase, where the Service Request agent determines the necessary steps to find the proper solution. This can involve escalating the issue or pooling additional resources to solve the issue.</a:t>
            </a:r>
          </a:p>
          <a:p>
            <a:pPr marL="0" indent="0">
              <a:buNone/>
            </a:pPr>
            <a:endParaRPr lang="en-US" sz="1867" dirty="0"/>
          </a:p>
        </p:txBody>
      </p:sp>
      <p:sp>
        <p:nvSpPr>
          <p:cNvPr id="9" name="Rectangular Callout 8"/>
          <p:cNvSpPr/>
          <p:nvPr/>
        </p:nvSpPr>
        <p:spPr bwMode="ltGray">
          <a:xfrm>
            <a:off x="3932751" y="727599"/>
            <a:ext cx="3064777" cy="496348"/>
          </a:xfrm>
          <a:prstGeom prst="wedgeRectCallout">
            <a:avLst>
              <a:gd name="adj1" fmla="val -70833"/>
              <a:gd name="adj2" fmla="val 134613"/>
            </a:avLst>
          </a:prstGeom>
          <a:solidFill>
            <a:schemeClr val="accent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t>When a request is fulfilled an e-mail is sent to the requestor</a:t>
            </a:r>
          </a:p>
        </p:txBody>
      </p:sp>
      <p:sp>
        <p:nvSpPr>
          <p:cNvPr id="10" name="Rectangular Callout 9"/>
          <p:cNvSpPr/>
          <p:nvPr/>
        </p:nvSpPr>
        <p:spPr bwMode="ltGray">
          <a:xfrm>
            <a:off x="5952456" y="1352125"/>
            <a:ext cx="3064777" cy="496348"/>
          </a:xfrm>
          <a:prstGeom prst="wedgeRectCallout">
            <a:avLst>
              <a:gd name="adj1" fmla="val -70833"/>
              <a:gd name="adj2" fmla="val 134613"/>
            </a:avLst>
          </a:prstGeom>
          <a:solidFill>
            <a:schemeClr val="accent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t>the requestor can accept or reject solution</a:t>
            </a:r>
          </a:p>
        </p:txBody>
      </p:sp>
      <p:sp>
        <p:nvSpPr>
          <p:cNvPr id="11" name="Rectangular Callout 10"/>
          <p:cNvSpPr/>
          <p:nvPr/>
        </p:nvSpPr>
        <p:spPr bwMode="ltGray">
          <a:xfrm>
            <a:off x="3534561" y="3831574"/>
            <a:ext cx="2063651" cy="1079473"/>
          </a:xfrm>
          <a:prstGeom prst="wedgeRectCallout">
            <a:avLst>
              <a:gd name="adj1" fmla="val -10795"/>
              <a:gd name="adj2" fmla="val -128391"/>
            </a:avLst>
          </a:prstGeom>
          <a:solidFill>
            <a:schemeClr val="accent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t>The service request agent may choose to escalate the request </a:t>
            </a:r>
            <a:r>
              <a:rPr lang="en-US" sz="1600" dirty="0" smtClean="0"/>
              <a:t>if solution is not accepted by user</a:t>
            </a:r>
            <a:endParaRPr lang="en-US" sz="1600" dirty="0"/>
          </a:p>
        </p:txBody>
      </p:sp>
      <p:sp>
        <p:nvSpPr>
          <p:cNvPr id="12" name="Rectangular Callout 11"/>
          <p:cNvSpPr/>
          <p:nvPr/>
        </p:nvSpPr>
        <p:spPr bwMode="ltGray">
          <a:xfrm>
            <a:off x="241246" y="4286541"/>
            <a:ext cx="3064777" cy="831199"/>
          </a:xfrm>
          <a:prstGeom prst="wedgeRectCallout">
            <a:avLst>
              <a:gd name="adj1" fmla="val 32452"/>
              <a:gd name="adj2" fmla="val -196655"/>
            </a:avLst>
          </a:prstGeom>
          <a:solidFill>
            <a:schemeClr val="accent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t>During escalation, the agent can start a discussion with others to find the right solution</a:t>
            </a:r>
          </a:p>
        </p:txBody>
      </p:sp>
    </p:spTree>
    <p:extLst>
      <p:ext uri="{BB962C8B-B14F-4D97-AF65-F5344CB8AC3E}">
        <p14:creationId xmlns:p14="http://schemas.microsoft.com/office/powerpoint/2010/main" val="243152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pPr marL="0" indent="0">
              <a:buNone/>
            </a:pPr>
            <a:r>
              <a:rPr lang="en-US" dirty="0"/>
              <a:t>After completing this module, you should be able to:</a:t>
            </a:r>
          </a:p>
          <a:p>
            <a:r>
              <a:rPr lang="en-US" dirty="0" smtClean="0"/>
              <a:t>Describe key features of Service </a:t>
            </a:r>
            <a:r>
              <a:rPr lang="en-US" dirty="0"/>
              <a:t>Request Management</a:t>
            </a:r>
          </a:p>
          <a:p>
            <a:r>
              <a:rPr lang="en-US" dirty="0" smtClean="0"/>
              <a:t>Describe the Support Request and Service Request workflows</a:t>
            </a:r>
            <a:endParaRPr lang="en-US" dirty="0"/>
          </a:p>
          <a:p>
            <a:r>
              <a:rPr lang="en-US" dirty="0" smtClean="0"/>
              <a:t>Understand </a:t>
            </a:r>
            <a:r>
              <a:rPr lang="en-US" dirty="0"/>
              <a:t>the interactions between IT Agent and ESS User</a:t>
            </a:r>
          </a:p>
          <a:p>
            <a:r>
              <a:rPr lang="en-US" dirty="0"/>
              <a:t>Understand Social Collaboration between IT Agents</a:t>
            </a:r>
          </a:p>
          <a:p>
            <a:r>
              <a:rPr lang="en-US" dirty="0"/>
              <a:t>Use Live Support</a:t>
            </a:r>
          </a:p>
          <a:p>
            <a:pPr marL="0" indent="0">
              <a:buNone/>
            </a:pPr>
            <a:endParaRPr lang="en-US" dirty="0">
              <a:solidFill>
                <a:srgbClr val="FF0000"/>
              </a:solidFill>
            </a:endParaRPr>
          </a:p>
        </p:txBody>
      </p:sp>
      <p:sp>
        <p:nvSpPr>
          <p:cNvPr id="4" name="Slide Number Placeholder 3"/>
          <p:cNvSpPr>
            <a:spLocks noGrp="1"/>
          </p:cNvSpPr>
          <p:nvPr>
            <p:ph type="sldNum" sz="quarter" idx="12"/>
          </p:nvPr>
        </p:nvSpPr>
        <p:spPr/>
        <p:txBody>
          <a:bodyPr/>
          <a:lstStyle/>
          <a:p>
            <a:fld id="{B016F8AB-BCEA-4347-8BA6-BE776009BC89}" type="slidenum">
              <a:rPr lang="en-US" smtClean="0"/>
              <a:pPr/>
              <a:t>2</a:t>
            </a:fld>
            <a:endParaRPr lang="en-US"/>
          </a:p>
        </p:txBody>
      </p:sp>
    </p:spTree>
    <p:extLst>
      <p:ext uri="{BB962C8B-B14F-4D97-AF65-F5344CB8AC3E}">
        <p14:creationId xmlns:p14="http://schemas.microsoft.com/office/powerpoint/2010/main" val="338246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Communication – Accept / Reject</a:t>
            </a:r>
            <a:endParaRPr lang="en-US" dirty="0"/>
          </a:p>
        </p:txBody>
      </p:sp>
      <p:pic>
        <p:nvPicPr>
          <p:cNvPr id="6" name="Picture 11" descr="C:\Users\launer\Desktop\HP Icons &amp; Graphics\Web-Communications_Icons\eMail_support\eMail_support_RGB\eMail_support_RGB_blue_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2570" y="1431256"/>
            <a:ext cx="528461" cy="5674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gray">
          <a:xfrm>
            <a:off x="8475785" y="2479432"/>
            <a:ext cx="492369" cy="433753"/>
          </a:xfrm>
          <a:prstGeom prst="rect">
            <a:avLst/>
          </a:prstGeom>
          <a:solidFill>
            <a:srgbClr val="FFFF99">
              <a:alpha val="3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5" name="TextBox 4"/>
          <p:cNvSpPr txBox="1"/>
          <p:nvPr/>
        </p:nvSpPr>
        <p:spPr bwMode="gray">
          <a:xfrm>
            <a:off x="1570893" y="1431256"/>
            <a:ext cx="2161967" cy="420564"/>
          </a:xfrm>
          <a:prstGeom prst="rect">
            <a:avLst/>
          </a:prstGeom>
          <a:noFill/>
        </p:spPr>
        <p:txBody>
          <a:bodyPr wrap="square" rtlCol="0">
            <a:spAutoFit/>
          </a:bodyPr>
          <a:lstStyle/>
          <a:p>
            <a:pPr defTabSz="573603">
              <a:spcAft>
                <a:spcPts val="533"/>
              </a:spcAft>
              <a:buSzPct val="100000"/>
            </a:pPr>
            <a:r>
              <a:rPr lang="en-US" sz="2133" dirty="0">
                <a:solidFill>
                  <a:srgbClr val="000000"/>
                </a:solidFill>
                <a:cs typeface="HP Simplified" pitchFamily="34" charset="0"/>
              </a:rPr>
              <a:t>Customer email</a:t>
            </a:r>
          </a:p>
        </p:txBody>
      </p:sp>
      <p:pic>
        <p:nvPicPr>
          <p:cNvPr id="8" name="Picture 7"/>
          <p:cNvPicPr>
            <a:picLocks noChangeAspect="1"/>
          </p:cNvPicPr>
          <p:nvPr/>
        </p:nvPicPr>
        <p:blipFill>
          <a:blip r:embed="rId4"/>
          <a:stretch>
            <a:fillRect/>
          </a:stretch>
        </p:blipFill>
        <p:spPr>
          <a:xfrm>
            <a:off x="441961" y="2096243"/>
            <a:ext cx="4314609" cy="4547203"/>
          </a:xfrm>
          <a:prstGeom prst="rect">
            <a:avLst/>
          </a:prstGeom>
        </p:spPr>
      </p:pic>
      <p:pic>
        <p:nvPicPr>
          <p:cNvPr id="10" name="Picture 9"/>
          <p:cNvPicPr>
            <a:picLocks noChangeAspect="1"/>
          </p:cNvPicPr>
          <p:nvPr/>
        </p:nvPicPr>
        <p:blipFill>
          <a:blip r:embed="rId5"/>
          <a:stretch>
            <a:fillRect/>
          </a:stretch>
        </p:blipFill>
        <p:spPr>
          <a:xfrm>
            <a:off x="6041142" y="1431256"/>
            <a:ext cx="5490893" cy="5104889"/>
          </a:xfrm>
          <a:prstGeom prst="rect">
            <a:avLst/>
          </a:prstGeom>
        </p:spPr>
      </p:pic>
      <p:pic>
        <p:nvPicPr>
          <p:cNvPr id="1028" name="Picture 4" descr="C:\Users\hannal\AppData\Local\Temp\SNAGHTML24f5e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3799" y="713411"/>
            <a:ext cx="684752" cy="7400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bwMode="gray">
          <a:xfrm>
            <a:off x="7503091" y="966507"/>
            <a:ext cx="3070710" cy="420564"/>
          </a:xfrm>
          <a:prstGeom prst="rect">
            <a:avLst/>
          </a:prstGeom>
          <a:noFill/>
        </p:spPr>
        <p:txBody>
          <a:bodyPr wrap="square" rtlCol="0">
            <a:spAutoFit/>
          </a:bodyPr>
          <a:lstStyle/>
          <a:p>
            <a:pPr defTabSz="573603">
              <a:spcAft>
                <a:spcPts val="533"/>
              </a:spcAft>
              <a:buSzPct val="100000"/>
            </a:pPr>
            <a:r>
              <a:rPr lang="en-US" sz="2133" dirty="0">
                <a:solidFill>
                  <a:srgbClr val="000000"/>
                </a:solidFill>
                <a:cs typeface="HP Simplified" pitchFamily="34" charset="0"/>
              </a:rPr>
              <a:t>Customer </a:t>
            </a:r>
            <a:r>
              <a:rPr lang="en-US" sz="2133" dirty="0" smtClean="0">
                <a:solidFill>
                  <a:srgbClr val="000000"/>
                </a:solidFill>
                <a:cs typeface="HP Simplified" pitchFamily="34" charset="0"/>
              </a:rPr>
              <a:t>action in portal</a:t>
            </a:r>
            <a:endParaRPr lang="en-US" sz="2133" dirty="0">
              <a:solidFill>
                <a:srgbClr val="000000"/>
              </a:solidFill>
              <a:cs typeface="HP Simplified" pitchFamily="34" charset="0"/>
            </a:endParaRPr>
          </a:p>
        </p:txBody>
      </p:sp>
      <p:sp>
        <p:nvSpPr>
          <p:cNvPr id="12" name="Rectangular Callout 11"/>
          <p:cNvSpPr/>
          <p:nvPr/>
        </p:nvSpPr>
        <p:spPr bwMode="gray">
          <a:xfrm>
            <a:off x="9511792" y="3165074"/>
            <a:ext cx="2501147" cy="721857"/>
          </a:xfrm>
          <a:prstGeom prst="wedgeRectCallout">
            <a:avLst>
              <a:gd name="adj1" fmla="val -5518"/>
              <a:gd name="adj2" fmla="val 148397"/>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dirty="0"/>
              <a:t>User Clicks to </a:t>
            </a:r>
            <a:r>
              <a:rPr lang="en-AU" sz="2133" i="1" dirty="0"/>
              <a:t>Accept</a:t>
            </a:r>
            <a:r>
              <a:rPr lang="en-AU" sz="2133" dirty="0"/>
              <a:t> or </a:t>
            </a:r>
            <a:r>
              <a:rPr lang="en-AU" sz="2133" i="1" dirty="0"/>
              <a:t>Reject</a:t>
            </a:r>
            <a:endParaRPr lang="en-US" sz="2133" i="1" dirty="0"/>
          </a:p>
        </p:txBody>
      </p:sp>
      <p:sp>
        <p:nvSpPr>
          <p:cNvPr id="11" name="Rectangular Callout 10"/>
          <p:cNvSpPr/>
          <p:nvPr/>
        </p:nvSpPr>
        <p:spPr bwMode="gray">
          <a:xfrm>
            <a:off x="9511792" y="3165076"/>
            <a:ext cx="2501147" cy="721857"/>
          </a:xfrm>
          <a:prstGeom prst="wedgeRectCallout">
            <a:avLst>
              <a:gd name="adj1" fmla="val -44652"/>
              <a:gd name="adj2" fmla="val 148397"/>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User Clicks to </a:t>
            </a:r>
            <a:r>
              <a:rPr lang="en-AU" sz="1600" i="1" dirty="0"/>
              <a:t>Accept</a:t>
            </a:r>
            <a:r>
              <a:rPr lang="en-AU" sz="1600" dirty="0"/>
              <a:t> or </a:t>
            </a:r>
            <a:r>
              <a:rPr lang="en-AU" sz="1600" i="1" dirty="0"/>
              <a:t>Reject</a:t>
            </a:r>
            <a:endParaRPr lang="en-US" sz="1600" i="1" dirty="0"/>
          </a:p>
        </p:txBody>
      </p:sp>
      <p:sp>
        <p:nvSpPr>
          <p:cNvPr id="13" name="Rectangular Callout 12"/>
          <p:cNvSpPr/>
          <p:nvPr/>
        </p:nvSpPr>
        <p:spPr bwMode="gray">
          <a:xfrm>
            <a:off x="4062625" y="4369844"/>
            <a:ext cx="2170751" cy="1339403"/>
          </a:xfrm>
          <a:prstGeom prst="wedgeRectCallout">
            <a:avLst>
              <a:gd name="adj1" fmla="val -117622"/>
              <a:gd name="adj2" fmla="val 89585"/>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133" dirty="0"/>
              <a:t>User can click any link to go into Self Service Portal</a:t>
            </a:r>
            <a:endParaRPr lang="en-US" sz="2133" i="1" dirty="0"/>
          </a:p>
        </p:txBody>
      </p:sp>
      <p:sp>
        <p:nvSpPr>
          <p:cNvPr id="15" name="Rectangular Callout 14"/>
          <p:cNvSpPr/>
          <p:nvPr/>
        </p:nvSpPr>
        <p:spPr bwMode="gray">
          <a:xfrm>
            <a:off x="4062623" y="4369844"/>
            <a:ext cx="2170751" cy="1339403"/>
          </a:xfrm>
          <a:prstGeom prst="wedgeRectCallout">
            <a:avLst>
              <a:gd name="adj1" fmla="val -80442"/>
              <a:gd name="adj2" fmla="val -32210"/>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User can click any link to go into Self Service Portal </a:t>
            </a:r>
            <a:endParaRPr lang="en-US" sz="1600" i="1" dirty="0"/>
          </a:p>
        </p:txBody>
      </p:sp>
      <p:sp>
        <p:nvSpPr>
          <p:cNvPr id="9" name="Slide Number Placeholder 8"/>
          <p:cNvSpPr>
            <a:spLocks noGrp="1"/>
          </p:cNvSpPr>
          <p:nvPr>
            <p:ph type="sldNum" sz="quarter" idx="4"/>
          </p:nvPr>
        </p:nvSpPr>
        <p:spPr/>
        <p:txBody>
          <a:bodyPr/>
          <a:lstStyle/>
          <a:p>
            <a:fld id="{0FB999A9-77CE-4AD1-9911-24A29F08BC34}" type="slidenum">
              <a:rPr lang="en-US" smtClean="0"/>
              <a:pPr/>
              <a:t>20</a:t>
            </a:fld>
            <a:endParaRPr lang="en-US" dirty="0"/>
          </a:p>
        </p:txBody>
      </p:sp>
    </p:spTree>
    <p:extLst>
      <p:ext uri="{BB962C8B-B14F-4D97-AF65-F5344CB8AC3E}">
        <p14:creationId xmlns:p14="http://schemas.microsoft.com/office/powerpoint/2010/main" val="38683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Incident Automatic Creation and Quick Close</a:t>
            </a:r>
          </a:p>
        </p:txBody>
      </p:sp>
      <p:sp>
        <p:nvSpPr>
          <p:cNvPr id="4" name="Subtitle 3"/>
          <p:cNvSpPr>
            <a:spLocks noGrp="1"/>
          </p:cNvSpPr>
          <p:nvPr>
            <p:ph type="body" sz="quarter" idx="13"/>
          </p:nvPr>
        </p:nvSpPr>
        <p:spPr>
          <a:xfrm>
            <a:off x="950977" y="861651"/>
            <a:ext cx="10307574" cy="418375"/>
          </a:xfrm>
        </p:spPr>
        <p:txBody>
          <a:bodyPr/>
          <a:lstStyle/>
          <a:p>
            <a:r>
              <a:rPr lang="en-US" dirty="0" smtClean="0"/>
              <a:t>Request to Incident flow</a:t>
            </a:r>
            <a:endParaRPr lang="en-US" dirty="0"/>
          </a:p>
        </p:txBody>
      </p:sp>
      <p:sp>
        <p:nvSpPr>
          <p:cNvPr id="5" name="Content Placeholder 4"/>
          <p:cNvSpPr>
            <a:spLocks noGrp="1"/>
          </p:cNvSpPr>
          <p:nvPr>
            <p:ph sz="quarter" idx="4294967295"/>
          </p:nvPr>
        </p:nvSpPr>
        <p:spPr>
          <a:xfrm>
            <a:off x="609440" y="1447800"/>
            <a:ext cx="5723099" cy="5188616"/>
          </a:xfrm>
        </p:spPr>
        <p:txBody>
          <a:bodyPr>
            <a:normAutofit fontScale="62500" lnSpcReduction="20000"/>
          </a:bodyPr>
          <a:lstStyle/>
          <a:p>
            <a:pPr defTabSz="573516"/>
            <a:r>
              <a:rPr lang="en-US" sz="2000" b="1" dirty="0"/>
              <a:t>Automatic creation of Incident from Request</a:t>
            </a:r>
          </a:p>
          <a:p>
            <a:pPr lvl="1">
              <a:lnSpc>
                <a:spcPct val="120000"/>
              </a:lnSpc>
              <a:buSzPct val="100000"/>
            </a:pPr>
            <a:r>
              <a:rPr lang="en-US" dirty="0" smtClean="0"/>
              <a:t>‘</a:t>
            </a:r>
            <a:r>
              <a:rPr lang="en-US" dirty="0"/>
              <a:t>Service Impact’ checkbox field</a:t>
            </a:r>
          </a:p>
          <a:p>
            <a:pPr lvl="2">
              <a:lnSpc>
                <a:spcPct val="120000"/>
              </a:lnSpc>
              <a:buSzPct val="100000"/>
            </a:pPr>
            <a:r>
              <a:rPr lang="en-US" dirty="0"/>
              <a:t>If checked the request must be linked to an incident</a:t>
            </a:r>
          </a:p>
          <a:p>
            <a:pPr lvl="2">
              <a:lnSpc>
                <a:spcPct val="120000"/>
              </a:lnSpc>
              <a:buSzPct val="100000"/>
            </a:pPr>
            <a:r>
              <a:rPr lang="en-US" dirty="0"/>
              <a:t>If no incident is linked then one is created</a:t>
            </a:r>
          </a:p>
          <a:p>
            <a:pPr lvl="1">
              <a:lnSpc>
                <a:spcPct val="120000"/>
              </a:lnSpc>
              <a:buSzPct val="100000"/>
            </a:pPr>
            <a:r>
              <a:rPr lang="en-US" dirty="0"/>
              <a:t>Current Assignment field set to ‘Incident’ to indicate that the request is being worked in the Incident process</a:t>
            </a:r>
          </a:p>
          <a:p>
            <a:pPr lvl="2">
              <a:lnSpc>
                <a:spcPct val="120000"/>
              </a:lnSpc>
              <a:buSzPct val="100000"/>
            </a:pPr>
            <a:r>
              <a:rPr lang="en-US" dirty="0"/>
              <a:t>Request is no longer assigned</a:t>
            </a:r>
          </a:p>
          <a:p>
            <a:pPr lvl="2">
              <a:lnSpc>
                <a:spcPct val="120000"/>
              </a:lnSpc>
              <a:buSzPct val="100000"/>
            </a:pPr>
            <a:r>
              <a:rPr lang="en-US" dirty="0"/>
              <a:t>Service Desk Group and Owner are still set</a:t>
            </a:r>
          </a:p>
          <a:p>
            <a:pPr marL="182875" lvl="1" defTabSz="573516">
              <a:spcBef>
                <a:spcPts val="1200"/>
              </a:spcBef>
              <a:buSzPct val="100000"/>
            </a:pPr>
            <a:r>
              <a:rPr lang="en-US" b="1" dirty="0"/>
              <a:t>Quick Incident Resolve from Request</a:t>
            </a:r>
          </a:p>
          <a:p>
            <a:pPr lvl="1">
              <a:lnSpc>
                <a:spcPct val="120000"/>
              </a:lnSpc>
              <a:buSzPct val="100000"/>
            </a:pPr>
            <a:r>
              <a:rPr lang="en-US" dirty="0"/>
              <a:t>Add Solution and set Completion code on the Request</a:t>
            </a:r>
          </a:p>
          <a:p>
            <a:pPr lvl="1">
              <a:lnSpc>
                <a:spcPct val="120000"/>
              </a:lnSpc>
              <a:buSzPct val="100000"/>
            </a:pPr>
            <a:r>
              <a:rPr lang="en-US" dirty="0"/>
              <a:t>This will set </a:t>
            </a:r>
            <a:r>
              <a:rPr lang="en-US" dirty="0" smtClean="0"/>
              <a:t>the related </a:t>
            </a:r>
            <a:r>
              <a:rPr lang="en-US" dirty="0"/>
              <a:t>Incident Solution and Completion code</a:t>
            </a:r>
          </a:p>
          <a:p>
            <a:pPr lvl="2">
              <a:lnSpc>
                <a:spcPct val="120000"/>
              </a:lnSpc>
              <a:buSzPct val="100000"/>
            </a:pPr>
            <a:r>
              <a:rPr lang="en-US" dirty="0"/>
              <a:t>Incident resolved -&gt; Resolved successfully</a:t>
            </a:r>
          </a:p>
          <a:p>
            <a:pPr lvl="2">
              <a:lnSpc>
                <a:spcPct val="120000"/>
              </a:lnSpc>
              <a:buSzPct val="100000"/>
            </a:pPr>
            <a:r>
              <a:rPr lang="en-US" dirty="0"/>
              <a:t>Resolved with workaround -&gt; Resolved with workaround</a:t>
            </a:r>
          </a:p>
          <a:p>
            <a:pPr lvl="2">
              <a:lnSpc>
                <a:spcPct val="120000"/>
              </a:lnSpc>
              <a:buSzPct val="100000"/>
            </a:pPr>
            <a:r>
              <a:rPr lang="en-US" dirty="0"/>
              <a:t>Unable to reproduce -&gt; Not reproducible</a:t>
            </a:r>
          </a:p>
          <a:p>
            <a:pPr lvl="2">
              <a:lnSpc>
                <a:spcPct val="120000"/>
              </a:lnSpc>
              <a:buSzPct val="100000"/>
            </a:pPr>
            <a:r>
              <a:rPr lang="en-US" dirty="0"/>
              <a:t>Abandoned by user -&gt; Withdrawn by user</a:t>
            </a:r>
          </a:p>
          <a:p>
            <a:pPr lvl="1" defTabSz="573516"/>
            <a:endParaRPr lang="en-US" dirty="0" smtClean="0"/>
          </a:p>
          <a:p>
            <a:endParaRPr lang="en-US" dirty="0"/>
          </a:p>
        </p:txBody>
      </p:sp>
      <p:pic>
        <p:nvPicPr>
          <p:cNvPr id="3" name="Picture 2"/>
          <p:cNvPicPr>
            <a:picLocks noChangeAspect="1"/>
          </p:cNvPicPr>
          <p:nvPr/>
        </p:nvPicPr>
        <p:blipFill>
          <a:blip r:embed="rId3"/>
          <a:stretch>
            <a:fillRect/>
          </a:stretch>
        </p:blipFill>
        <p:spPr>
          <a:xfrm>
            <a:off x="6407676" y="1485106"/>
            <a:ext cx="5265437" cy="1346737"/>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6770917" y="3091518"/>
            <a:ext cx="4902199" cy="900791"/>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6027481" y="4332991"/>
            <a:ext cx="5645632" cy="1146560"/>
          </a:xfrm>
          <a:prstGeom prst="rect">
            <a:avLst/>
          </a:prstGeom>
          <a:ln>
            <a:solidFill>
              <a:schemeClr val="accent1"/>
            </a:solidFill>
          </a:ln>
        </p:spPr>
      </p:pic>
      <p:sp>
        <p:nvSpPr>
          <p:cNvPr id="9" name="Slide Number Placeholder 8"/>
          <p:cNvSpPr>
            <a:spLocks noGrp="1"/>
          </p:cNvSpPr>
          <p:nvPr>
            <p:ph type="sldNum" sz="quarter" idx="4294967295"/>
          </p:nvPr>
        </p:nvSpPr>
        <p:spPr>
          <a:xfrm>
            <a:off x="11049002" y="6430869"/>
            <a:ext cx="533399" cy="232147"/>
          </a:xfrm>
          <a:prstGeom prst="rect">
            <a:avLst/>
          </a:prstGeom>
        </p:spPr>
        <p:txBody>
          <a:bodyPr/>
          <a:lstStyle/>
          <a:p>
            <a:fld id="{B016F8AB-BCEA-4347-8BA6-BE776009BC89}" type="slidenum">
              <a:rPr lang="en-US" smtClean="0"/>
              <a:t>21</a:t>
            </a:fld>
            <a:endParaRPr lang="en-US"/>
          </a:p>
        </p:txBody>
      </p:sp>
    </p:spTree>
    <p:extLst>
      <p:ext uri="{BB962C8B-B14F-4D97-AF65-F5344CB8AC3E}">
        <p14:creationId xmlns:p14="http://schemas.microsoft.com/office/powerpoint/2010/main" val="119566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Request Workflow</a:t>
            </a:r>
            <a:endParaRPr lang="en-US" dirty="0"/>
          </a:p>
        </p:txBody>
      </p:sp>
      <p:sp>
        <p:nvSpPr>
          <p:cNvPr id="4" name="Content Placeholder 3"/>
          <p:cNvSpPr>
            <a:spLocks noGrp="1"/>
          </p:cNvSpPr>
          <p:nvPr>
            <p:ph idx="1"/>
          </p:nvPr>
        </p:nvSpPr>
        <p:spPr/>
        <p:txBody>
          <a:bodyPr/>
          <a:lstStyle/>
          <a:p>
            <a:endParaRPr lang="en-US"/>
          </a:p>
        </p:txBody>
      </p:sp>
      <p:sp>
        <p:nvSpPr>
          <p:cNvPr id="5" name="Slide Number Placeholder 4"/>
          <p:cNvSpPr>
            <a:spLocks noGrp="1"/>
          </p:cNvSpPr>
          <p:nvPr>
            <p:ph type="sldNum" sz="quarter" idx="4"/>
          </p:nvPr>
        </p:nvSpPr>
        <p:spPr/>
        <p:txBody>
          <a:bodyPr/>
          <a:lstStyle/>
          <a:p>
            <a:fld id="{0FB999A9-77CE-4AD1-9911-24A29F08BC34}" type="slidenum">
              <a:rPr lang="en-US" smtClean="0"/>
              <a:pPr/>
              <a:t>22</a:t>
            </a:fld>
            <a:endParaRPr lang="en-US" dirty="0"/>
          </a:p>
        </p:txBody>
      </p:sp>
    </p:spTree>
    <p:extLst>
      <p:ext uri="{BB962C8B-B14F-4D97-AF65-F5344CB8AC3E}">
        <p14:creationId xmlns:p14="http://schemas.microsoft.com/office/powerpoint/2010/main" val="3975664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3"/>
          <a:stretch>
            <a:fillRect/>
          </a:stretch>
        </p:blipFill>
        <p:spPr>
          <a:xfrm>
            <a:off x="1225550" y="1830388"/>
            <a:ext cx="9753600" cy="4248150"/>
          </a:xfrm>
          <a:prstGeom prst="rect">
            <a:avLst/>
          </a:prstGeom>
        </p:spPr>
        <p:style>
          <a:lnRef idx="2">
            <a:schemeClr val="accent1"/>
          </a:lnRef>
          <a:fillRef idx="1">
            <a:schemeClr val="lt1"/>
          </a:fillRef>
          <a:effectRef idx="0">
            <a:schemeClr val="accent1"/>
          </a:effectRef>
          <a:fontRef idx="minor">
            <a:schemeClr val="dk1"/>
          </a:fontRef>
        </p:style>
      </p:pic>
      <p:sp>
        <p:nvSpPr>
          <p:cNvPr id="3" name="Title 2"/>
          <p:cNvSpPr>
            <a:spLocks noGrp="1"/>
          </p:cNvSpPr>
          <p:nvPr>
            <p:ph type="title"/>
          </p:nvPr>
        </p:nvSpPr>
        <p:spPr/>
        <p:txBody>
          <a:bodyPr/>
          <a:lstStyle/>
          <a:p>
            <a:r>
              <a:rPr lang="en-GB" dirty="0" smtClean="0"/>
              <a:t>Service Request Workflow</a:t>
            </a:r>
            <a:endParaRPr lang="en-GB" dirty="0"/>
          </a:p>
        </p:txBody>
      </p:sp>
      <p:pic>
        <p:nvPicPr>
          <p:cNvPr id="1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4217" y="3379551"/>
            <a:ext cx="200691" cy="2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70745" y="3810000"/>
            <a:ext cx="200691" cy="2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70745" y="4953000"/>
            <a:ext cx="200691" cy="2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1348" y="2472895"/>
            <a:ext cx="200691" cy="2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1348" y="3264897"/>
            <a:ext cx="200691" cy="2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4468" y="3050007"/>
            <a:ext cx="200691" cy="2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1653" y="4010691"/>
            <a:ext cx="200691" cy="2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9315" y="2467515"/>
            <a:ext cx="200691" cy="2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9315" y="3058827"/>
            <a:ext cx="200691" cy="2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4"/>
          </p:nvPr>
        </p:nvSpPr>
        <p:spPr/>
        <p:txBody>
          <a:bodyPr/>
          <a:lstStyle/>
          <a:p>
            <a:fld id="{0FB999A9-77CE-4AD1-9911-24A29F08BC34}" type="slidenum">
              <a:rPr lang="en-US" smtClean="0"/>
              <a:pPr/>
              <a:t>23</a:t>
            </a:fld>
            <a:endParaRPr lang="en-US" dirty="0"/>
          </a:p>
        </p:txBody>
      </p:sp>
    </p:spTree>
    <p:extLst>
      <p:ext uri="{BB962C8B-B14F-4D97-AF65-F5344CB8AC3E}">
        <p14:creationId xmlns:p14="http://schemas.microsoft.com/office/powerpoint/2010/main" val="1281486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smtClean="0"/>
              <a:t>Service Request Workflow </a:t>
            </a:r>
            <a:r>
              <a:rPr lang="en-US" dirty="0"/>
              <a:t>– Automatic Transitions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945417"/>
            <a:ext cx="10445587" cy="583161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4"/>
          </p:nvPr>
        </p:nvSpPr>
        <p:spPr/>
        <p:txBody>
          <a:bodyPr/>
          <a:lstStyle/>
          <a:p>
            <a:fld id="{0FB999A9-77CE-4AD1-9911-24A29F08BC34}" type="slidenum">
              <a:rPr lang="en-US" smtClean="0"/>
              <a:pPr/>
              <a:t>24</a:t>
            </a:fld>
            <a:endParaRPr lang="en-US" dirty="0"/>
          </a:p>
        </p:txBody>
      </p:sp>
    </p:spTree>
    <p:extLst>
      <p:ext uri="{BB962C8B-B14F-4D97-AF65-F5344CB8AC3E}">
        <p14:creationId xmlns:p14="http://schemas.microsoft.com/office/powerpoint/2010/main" val="305919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p:txBody>
          <a:bodyPr/>
          <a:lstStyle/>
          <a:p>
            <a:r>
              <a:rPr lang="fr-FR" dirty="0"/>
              <a:t>Record content</a:t>
            </a:r>
          </a:p>
          <a:p>
            <a:endParaRPr lang="fr-FR" dirty="0"/>
          </a:p>
        </p:txBody>
      </p:sp>
      <p:sp>
        <p:nvSpPr>
          <p:cNvPr id="6" name="Slide Number Placeholder 5"/>
          <p:cNvSpPr>
            <a:spLocks noGrp="1"/>
          </p:cNvSpPr>
          <p:nvPr>
            <p:ph type="sldNum" sz="quarter" idx="4"/>
          </p:nvPr>
        </p:nvSpPr>
        <p:spPr/>
        <p:txBody>
          <a:bodyPr/>
          <a:lstStyle/>
          <a:p>
            <a:fld id="{B016F8AB-BCEA-4347-8BA6-BE776009BC89}" type="slidenum">
              <a:rPr lang="fr-FR" smtClean="0">
                <a:solidFill>
                  <a:srgbClr val="5F7A76"/>
                </a:solidFill>
              </a:rPr>
              <a:pPr/>
              <a:t>25</a:t>
            </a:fld>
            <a:endParaRPr lang="fr-FR" dirty="0">
              <a:solidFill>
                <a:srgbClr val="5F7A76"/>
              </a:solidFill>
            </a:endParaRPr>
          </a:p>
        </p:txBody>
      </p:sp>
      <p:sp>
        <p:nvSpPr>
          <p:cNvPr id="7" name="Title 1"/>
          <p:cNvSpPr>
            <a:spLocks noGrp="1"/>
          </p:cNvSpPr>
          <p:nvPr>
            <p:ph type="title"/>
          </p:nvPr>
        </p:nvSpPr>
        <p:spPr/>
        <p:txBody>
          <a:bodyPr/>
          <a:lstStyle/>
          <a:p>
            <a:r>
              <a:rPr lang="en-US" dirty="0" smtClean="0"/>
              <a:t>Service Request</a:t>
            </a:r>
            <a:endParaRPr lang="en-US" dirty="0"/>
          </a:p>
        </p:txBody>
      </p:sp>
      <p:pic>
        <p:nvPicPr>
          <p:cNvPr id="3" name="Picture 2"/>
          <p:cNvPicPr>
            <a:picLocks noChangeAspect="1"/>
          </p:cNvPicPr>
          <p:nvPr/>
        </p:nvPicPr>
        <p:blipFill>
          <a:blip r:embed="rId3"/>
          <a:stretch>
            <a:fillRect/>
          </a:stretch>
        </p:blipFill>
        <p:spPr>
          <a:xfrm>
            <a:off x="4439139" y="693305"/>
            <a:ext cx="7158965" cy="5688072"/>
          </a:xfrm>
          <a:prstGeom prst="rect">
            <a:avLst/>
          </a:prstGeom>
          <a:ln>
            <a:solidFill>
              <a:schemeClr val="accent1"/>
            </a:solidFill>
          </a:ln>
        </p:spPr>
      </p:pic>
    </p:spTree>
    <p:extLst>
      <p:ext uri="{BB962C8B-B14F-4D97-AF65-F5344CB8AC3E}">
        <p14:creationId xmlns:p14="http://schemas.microsoft.com/office/powerpoint/2010/main" val="1377753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Support</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26</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236902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241557"/>
            <a:ext cx="10311765" cy="1080000"/>
          </a:xfrm>
        </p:spPr>
        <p:txBody>
          <a:bodyPr/>
          <a:lstStyle/>
          <a:p>
            <a:r>
              <a:rPr lang="en-US" dirty="0" smtClean="0"/>
              <a:t>Live Support </a:t>
            </a:r>
            <a:r>
              <a:rPr lang="en-US" dirty="0"/>
              <a:t>&amp; Computer Telephony Integration</a:t>
            </a:r>
          </a:p>
        </p:txBody>
      </p:sp>
      <p:sp>
        <p:nvSpPr>
          <p:cNvPr id="9" name="TextBox 8"/>
          <p:cNvSpPr txBox="1"/>
          <p:nvPr/>
        </p:nvSpPr>
        <p:spPr>
          <a:xfrm>
            <a:off x="609441" y="1142194"/>
            <a:ext cx="4164691" cy="4729868"/>
          </a:xfrm>
          <a:prstGeom prst="rect">
            <a:avLst/>
          </a:prstGeom>
          <a:noFill/>
        </p:spPr>
        <p:txBody>
          <a:bodyPr wrap="square" lIns="121904" tIns="60952" rIns="121904" bIns="60952" rtlCol="0">
            <a:spAutoFit/>
          </a:bodyPr>
          <a:lstStyle/>
          <a:p>
            <a:pPr marL="182875" indent="-182875">
              <a:lnSpc>
                <a:spcPct val="90000"/>
              </a:lnSpc>
              <a:spcBef>
                <a:spcPts val="1200"/>
              </a:spcBef>
              <a:spcAft>
                <a:spcPts val="533"/>
              </a:spcAft>
              <a:buSzPct val="100000"/>
              <a:buFont typeface="Arial" panose="020B0604020202020204" pitchFamily="34" charset="0"/>
              <a:buChar char="–"/>
              <a:defRPr/>
            </a:pPr>
            <a:r>
              <a:rPr lang="en-US" sz="1700" dirty="0"/>
              <a:t>Agent “Live Support”</a:t>
            </a:r>
          </a:p>
          <a:p>
            <a:pPr marL="411470" lvl="1" indent="-182875">
              <a:lnSpc>
                <a:spcPct val="90000"/>
              </a:lnSpc>
              <a:spcBef>
                <a:spcPts val="800"/>
              </a:spcBef>
              <a:spcAft>
                <a:spcPts val="533"/>
              </a:spcAft>
              <a:buSzPct val="100000"/>
              <a:buFont typeface="Arial" panose="020B0604020202020204" pitchFamily="34" charset="0"/>
              <a:buChar char="–"/>
              <a:defRPr/>
            </a:pPr>
            <a:r>
              <a:rPr lang="en-US" sz="1400" dirty="0"/>
              <a:t>Optimized experience for live phone/chat based support, minimize clicks and maximize productivity</a:t>
            </a:r>
          </a:p>
          <a:p>
            <a:pPr marL="411470" lvl="1" indent="-182875">
              <a:lnSpc>
                <a:spcPct val="90000"/>
              </a:lnSpc>
              <a:spcBef>
                <a:spcPts val="800"/>
              </a:spcBef>
              <a:spcAft>
                <a:spcPts val="533"/>
              </a:spcAft>
              <a:buSzPct val="100000"/>
              <a:buFont typeface="Arial" panose="020B0604020202020204" pitchFamily="34" charset="0"/>
              <a:buChar char="–"/>
              <a:defRPr/>
            </a:pPr>
            <a:r>
              <a:rPr lang="en-US" sz="1400" dirty="0"/>
              <a:t>Caller details – including their recently opened requests</a:t>
            </a:r>
          </a:p>
          <a:p>
            <a:pPr marL="411470" lvl="1" indent="-182875">
              <a:lnSpc>
                <a:spcPct val="90000"/>
              </a:lnSpc>
              <a:spcBef>
                <a:spcPts val="800"/>
              </a:spcBef>
              <a:spcAft>
                <a:spcPts val="533"/>
              </a:spcAft>
              <a:buSzPct val="100000"/>
              <a:buFont typeface="Arial" panose="020B0604020202020204" pitchFamily="34" charset="0"/>
              <a:buChar char="–"/>
              <a:defRPr/>
            </a:pPr>
            <a:r>
              <a:rPr lang="en-US" sz="1400" dirty="0"/>
              <a:t>Context driven proactive suggestions of Solutions and Support Offerings</a:t>
            </a:r>
          </a:p>
          <a:p>
            <a:pPr marL="411470" lvl="1" indent="-182875">
              <a:lnSpc>
                <a:spcPct val="90000"/>
              </a:lnSpc>
              <a:spcBef>
                <a:spcPts val="800"/>
              </a:spcBef>
              <a:spcAft>
                <a:spcPts val="533"/>
              </a:spcAft>
              <a:buSzPct val="100000"/>
              <a:buFont typeface="Arial" panose="020B0604020202020204" pitchFamily="34" charset="0"/>
              <a:buChar char="–"/>
              <a:defRPr/>
            </a:pPr>
            <a:r>
              <a:rPr lang="en-US" sz="1400" dirty="0"/>
              <a:t>IDOL powered auto-suggested field values</a:t>
            </a:r>
          </a:p>
          <a:p>
            <a:pPr marL="411470" lvl="1" indent="-182875">
              <a:lnSpc>
                <a:spcPct val="90000"/>
              </a:lnSpc>
              <a:spcBef>
                <a:spcPts val="800"/>
              </a:spcBef>
              <a:spcAft>
                <a:spcPts val="533"/>
              </a:spcAft>
              <a:buSzPct val="100000"/>
              <a:buFont typeface="Arial" panose="020B0604020202020204" pitchFamily="34" charset="0"/>
              <a:buChar char="–"/>
              <a:defRPr/>
            </a:pPr>
            <a:r>
              <a:rPr lang="en-US" sz="1400" dirty="0"/>
              <a:t>Open and resolve within a single pane</a:t>
            </a:r>
          </a:p>
          <a:p>
            <a:pPr marL="182875" indent="-182875">
              <a:lnSpc>
                <a:spcPct val="90000"/>
              </a:lnSpc>
              <a:spcBef>
                <a:spcPts val="1200"/>
              </a:spcBef>
              <a:spcAft>
                <a:spcPts val="533"/>
              </a:spcAft>
              <a:buSzPct val="100000"/>
              <a:buFont typeface="Arial" panose="020B0604020202020204" pitchFamily="34" charset="0"/>
              <a:buChar char="–"/>
              <a:defRPr/>
            </a:pPr>
            <a:r>
              <a:rPr lang="en-US" sz="1700" dirty="0"/>
              <a:t>Computer Telephony Integration (CTI)</a:t>
            </a:r>
          </a:p>
          <a:p>
            <a:pPr marL="411470" lvl="1" indent="-182875">
              <a:lnSpc>
                <a:spcPct val="90000"/>
              </a:lnSpc>
              <a:spcBef>
                <a:spcPts val="800"/>
              </a:spcBef>
              <a:spcAft>
                <a:spcPts val="533"/>
              </a:spcAft>
              <a:buSzPct val="100000"/>
              <a:buFont typeface="Arial" panose="020B0604020202020204" pitchFamily="34" charset="0"/>
              <a:buChar char="–"/>
              <a:defRPr/>
            </a:pPr>
            <a:r>
              <a:rPr lang="en-US" sz="1400" dirty="0"/>
              <a:t>Take calls and quick start tickets with pre-populated caller information</a:t>
            </a:r>
          </a:p>
          <a:p>
            <a:pPr defTabSz="573516">
              <a:spcAft>
                <a:spcPts val="533"/>
              </a:spcAft>
              <a:buSzPct val="100000"/>
            </a:pPr>
            <a:endParaRPr lang="en-US" sz="2133" dirty="0">
              <a:solidFill>
                <a:srgbClr val="000000"/>
              </a:solidFill>
              <a:latin typeface="HP Simplified" pitchFamily="34" charset="0"/>
              <a:cs typeface="HP Simplified" pitchFamily="34" charset="0"/>
            </a:endParaRPr>
          </a:p>
          <a:p>
            <a:pPr defTabSz="573516">
              <a:spcAft>
                <a:spcPts val="533"/>
              </a:spcAft>
              <a:buSzPct val="100000"/>
            </a:pPr>
            <a:endParaRPr lang="en-US" sz="2133" dirty="0">
              <a:solidFill>
                <a:srgbClr val="000000"/>
              </a:solidFill>
              <a:latin typeface="HP Simplified" pitchFamily="34" charset="0"/>
              <a:cs typeface="HP Simplified"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8212" y="945418"/>
            <a:ext cx="6183051" cy="4588983"/>
          </a:xfrm>
          <a:prstGeom prst="rect">
            <a:avLst/>
          </a:prstGeom>
          <a:ln>
            <a:solidFill>
              <a:schemeClr val="tx1"/>
            </a:solidFill>
          </a:ln>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b="33141"/>
          <a:stretch/>
        </p:blipFill>
        <p:spPr>
          <a:xfrm>
            <a:off x="6237312" y="3837837"/>
            <a:ext cx="5693408" cy="2825179"/>
          </a:xfrm>
          <a:prstGeom prst="rect">
            <a:avLst/>
          </a:prstGeom>
          <a:ln>
            <a:solidFill>
              <a:schemeClr val="tx1"/>
            </a:solidFill>
          </a:ln>
        </p:spPr>
      </p:pic>
      <p:sp>
        <p:nvSpPr>
          <p:cNvPr id="7" name="Slide Number Placeholder 6"/>
          <p:cNvSpPr>
            <a:spLocks noGrp="1"/>
          </p:cNvSpPr>
          <p:nvPr>
            <p:ph type="sldNum" sz="quarter" idx="4"/>
          </p:nvPr>
        </p:nvSpPr>
        <p:spPr/>
        <p:txBody>
          <a:bodyPr/>
          <a:lstStyle/>
          <a:p>
            <a:fld id="{0FB999A9-77CE-4AD1-9911-24A29F08BC34}" type="slidenum">
              <a:rPr lang="en-US" smtClean="0"/>
              <a:pPr/>
              <a:t>27</a:t>
            </a:fld>
            <a:endParaRPr lang="en-US" dirty="0"/>
          </a:p>
        </p:txBody>
      </p:sp>
      <p:sp>
        <p:nvSpPr>
          <p:cNvPr id="3" name="Rectangle 2"/>
          <p:cNvSpPr/>
          <p:nvPr/>
        </p:nvSpPr>
        <p:spPr>
          <a:xfrm>
            <a:off x="5607639" y="954845"/>
            <a:ext cx="208699" cy="196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246739" y="3847264"/>
            <a:ext cx="182341" cy="168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78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3"/>
          <a:stretch>
            <a:fillRect/>
          </a:stretch>
        </p:blipFill>
        <p:spPr>
          <a:xfrm>
            <a:off x="2315491" y="1392557"/>
            <a:ext cx="9513275" cy="3455345"/>
          </a:xfrm>
          <a:prstGeom prst="rect">
            <a:avLst/>
          </a:prstGeom>
        </p:spPr>
      </p:pic>
      <p:sp>
        <p:nvSpPr>
          <p:cNvPr id="13" name="Rectangular Callout 12"/>
          <p:cNvSpPr/>
          <p:nvPr/>
        </p:nvSpPr>
        <p:spPr bwMode="ltGray">
          <a:xfrm>
            <a:off x="251005" y="1427350"/>
            <a:ext cx="1882595" cy="860532"/>
          </a:xfrm>
          <a:prstGeom prst="wedgeRectCallout">
            <a:avLst>
              <a:gd name="adj1" fmla="val 60536"/>
              <a:gd name="adj2" fmla="val -12524"/>
            </a:avLst>
          </a:prstGeom>
          <a:solidFill>
            <a:schemeClr val="accent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t>Caller details, including their recently opened requests</a:t>
            </a:r>
          </a:p>
        </p:txBody>
      </p:sp>
      <p:sp>
        <p:nvSpPr>
          <p:cNvPr id="2" name="Title 1"/>
          <p:cNvSpPr>
            <a:spLocks noGrp="1"/>
          </p:cNvSpPr>
          <p:nvPr>
            <p:ph type="title"/>
          </p:nvPr>
        </p:nvSpPr>
        <p:spPr>
          <a:xfrm>
            <a:off x="609442" y="258162"/>
            <a:ext cx="10969943" cy="411480"/>
          </a:xfrm>
        </p:spPr>
        <p:txBody>
          <a:bodyPr/>
          <a:lstStyle/>
          <a:p>
            <a:r>
              <a:rPr lang="en-US" dirty="0" smtClean="0"/>
              <a:t>Live Support </a:t>
            </a:r>
            <a:r>
              <a:rPr lang="en-US" dirty="0"/>
              <a:t>&amp; Computer Telephony Integration</a:t>
            </a:r>
          </a:p>
        </p:txBody>
      </p:sp>
      <p:sp>
        <p:nvSpPr>
          <p:cNvPr id="4" name="Text Placeholder 3"/>
          <p:cNvSpPr>
            <a:spLocks noGrp="1"/>
          </p:cNvSpPr>
          <p:nvPr>
            <p:ph type="body" sz="quarter" idx="13"/>
          </p:nvPr>
        </p:nvSpPr>
        <p:spPr>
          <a:xfrm>
            <a:off x="609442" y="758876"/>
            <a:ext cx="10969943" cy="381000"/>
          </a:xfrm>
          <a:noFill/>
        </p:spPr>
        <p:txBody>
          <a:bodyPr/>
          <a:lstStyle/>
          <a:p>
            <a:r>
              <a:rPr lang="en-US" dirty="0"/>
              <a:t>Live Support, minimize clicks and maximize productivity</a:t>
            </a:r>
          </a:p>
          <a:p>
            <a:endParaRPr lang="en-US" dirty="0">
              <a:solidFill>
                <a:srgbClr val="00A982"/>
              </a:solidFill>
            </a:endParaRPr>
          </a:p>
          <a:p>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fr-FR" smtClean="0">
                <a:solidFill>
                  <a:srgbClr val="5F7A76"/>
                </a:solidFill>
              </a:rPr>
              <a:pPr/>
              <a:t>28</a:t>
            </a:fld>
            <a:endParaRPr lang="fr-FR" dirty="0">
              <a:solidFill>
                <a:srgbClr val="5F7A76"/>
              </a:solidFill>
            </a:endParaRPr>
          </a:p>
        </p:txBody>
      </p:sp>
      <p:sp>
        <p:nvSpPr>
          <p:cNvPr id="9" name="TextBox 8"/>
          <p:cNvSpPr txBox="1"/>
          <p:nvPr/>
        </p:nvSpPr>
        <p:spPr>
          <a:xfrm>
            <a:off x="251005" y="4925218"/>
            <a:ext cx="11220560" cy="985068"/>
          </a:xfrm>
          <a:prstGeom prst="rect">
            <a:avLst/>
          </a:prstGeom>
          <a:noFill/>
        </p:spPr>
        <p:txBody>
          <a:bodyPr wrap="square" lIns="121909" tIns="60955" rIns="121909" bIns="60955" rtlCol="0">
            <a:spAutoFit/>
          </a:bodyPr>
          <a:lstStyle/>
          <a:p>
            <a:pPr algn="just">
              <a:spcAft>
                <a:spcPts val="533"/>
              </a:spcAft>
              <a:buSzPct val="100000"/>
            </a:pPr>
            <a:r>
              <a:rPr lang="en-US" sz="1867" dirty="0"/>
              <a:t>SRM includes Live Support for dealing with telephone support calls. With the appropriate configuration and a Computer Telephony Integration (CTI) system, Live support provides key information and tools that can help to efficiently process new service requests and inquiries received by telephone</a:t>
            </a:r>
            <a:r>
              <a:rPr lang="fr-FR" sz="1867" dirty="0"/>
              <a:t>. </a:t>
            </a:r>
            <a:endParaRPr lang="en-US" sz="1600" dirty="0">
              <a:cs typeface="HP Simplified" pitchFamily="34" charset="0"/>
            </a:endParaRPr>
          </a:p>
        </p:txBody>
      </p:sp>
      <p:sp>
        <p:nvSpPr>
          <p:cNvPr id="14" name="Rectangular Callout 13"/>
          <p:cNvSpPr/>
          <p:nvPr/>
        </p:nvSpPr>
        <p:spPr bwMode="ltGray">
          <a:xfrm>
            <a:off x="251005" y="3264686"/>
            <a:ext cx="1882596" cy="1375780"/>
          </a:xfrm>
          <a:prstGeom prst="wedgeRectCallout">
            <a:avLst>
              <a:gd name="adj1" fmla="val 62854"/>
              <a:gd name="adj2" fmla="val -10141"/>
            </a:avLst>
          </a:prstGeom>
          <a:solidFill>
            <a:schemeClr val="accent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t>Context driven proactive suggestions of Solutions and Support Offerings</a:t>
            </a:r>
          </a:p>
        </p:txBody>
      </p:sp>
    </p:spTree>
    <p:extLst>
      <p:ext uri="{BB962C8B-B14F-4D97-AF65-F5344CB8AC3E}">
        <p14:creationId xmlns:p14="http://schemas.microsoft.com/office/powerpoint/2010/main" val="2158819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542841" y="1133577"/>
            <a:ext cx="7336391" cy="5553569"/>
          </a:xfrm>
          <a:prstGeom prst="rect">
            <a:avLst/>
          </a:prstGeom>
        </p:spPr>
      </p:pic>
      <p:sp>
        <p:nvSpPr>
          <p:cNvPr id="2" name="Title 1"/>
          <p:cNvSpPr>
            <a:spLocks noGrp="1"/>
          </p:cNvSpPr>
          <p:nvPr>
            <p:ph type="title"/>
          </p:nvPr>
        </p:nvSpPr>
        <p:spPr/>
        <p:txBody>
          <a:bodyPr/>
          <a:lstStyle/>
          <a:p>
            <a:r>
              <a:rPr lang="en-US" dirty="0"/>
              <a:t>Real Time Support &amp; Computer Telephony Integration</a:t>
            </a:r>
          </a:p>
        </p:txBody>
      </p:sp>
      <p:sp>
        <p:nvSpPr>
          <p:cNvPr id="3" name="Content Placeholder 2"/>
          <p:cNvSpPr>
            <a:spLocks noGrp="1"/>
          </p:cNvSpPr>
          <p:nvPr>
            <p:ph idx="1"/>
          </p:nvPr>
        </p:nvSpPr>
        <p:spPr>
          <a:xfrm>
            <a:off x="609600" y="1937946"/>
            <a:ext cx="3933240" cy="3887121"/>
          </a:xfrm>
        </p:spPr>
        <p:txBody>
          <a:bodyPr/>
          <a:lstStyle/>
          <a:p>
            <a:pPr>
              <a:spcAft>
                <a:spcPts val="533"/>
              </a:spcAft>
              <a:buSzPct val="100000"/>
              <a:defRPr/>
            </a:pPr>
            <a:r>
              <a:rPr lang="en-US" sz="1700" dirty="0"/>
              <a:t>Agent “Live Support”</a:t>
            </a:r>
          </a:p>
          <a:p>
            <a:pPr lvl="1">
              <a:spcAft>
                <a:spcPts val="533"/>
              </a:spcAft>
              <a:buSzPct val="100000"/>
              <a:defRPr/>
            </a:pPr>
            <a:r>
              <a:rPr lang="en-US" sz="1400" dirty="0"/>
              <a:t>Optimized experience for live phone/chat based support, minimize clicks and maximize productivity</a:t>
            </a:r>
          </a:p>
          <a:p>
            <a:pPr lvl="1">
              <a:spcAft>
                <a:spcPts val="533"/>
              </a:spcAft>
              <a:buSzPct val="100000"/>
              <a:defRPr/>
            </a:pPr>
            <a:r>
              <a:rPr lang="en-US" sz="1400" dirty="0"/>
              <a:t>Caller details – including their recently opened requests</a:t>
            </a:r>
          </a:p>
          <a:p>
            <a:pPr lvl="1">
              <a:spcAft>
                <a:spcPts val="533"/>
              </a:spcAft>
              <a:buSzPct val="100000"/>
              <a:defRPr/>
            </a:pPr>
            <a:r>
              <a:rPr lang="en-US" sz="1400" dirty="0"/>
              <a:t>Context driven proactive suggestions of Solutions and Support Offerings</a:t>
            </a:r>
          </a:p>
          <a:p>
            <a:pPr lvl="1">
              <a:spcAft>
                <a:spcPts val="533"/>
              </a:spcAft>
              <a:buSzPct val="100000"/>
              <a:defRPr/>
            </a:pPr>
            <a:r>
              <a:rPr lang="en-US" sz="1400" dirty="0"/>
              <a:t>IDOL powered auto-suggested field values</a:t>
            </a:r>
          </a:p>
          <a:p>
            <a:pPr lvl="1">
              <a:spcAft>
                <a:spcPts val="533"/>
              </a:spcAft>
              <a:buSzPct val="100000"/>
              <a:defRPr/>
            </a:pPr>
            <a:r>
              <a:rPr lang="en-US" sz="1400" dirty="0"/>
              <a:t>Open and resolve within a single pane</a:t>
            </a:r>
          </a:p>
          <a:p>
            <a:pPr>
              <a:spcAft>
                <a:spcPts val="533"/>
              </a:spcAft>
              <a:buSzPct val="100000"/>
              <a:defRPr/>
            </a:pPr>
            <a:r>
              <a:rPr lang="en-US" sz="1700" dirty="0"/>
              <a:t>Computer Telephony Integration (CTI)</a:t>
            </a:r>
          </a:p>
          <a:p>
            <a:pPr lvl="1">
              <a:spcAft>
                <a:spcPts val="533"/>
              </a:spcAft>
              <a:buSzPct val="100000"/>
              <a:defRPr/>
            </a:pPr>
            <a:r>
              <a:rPr lang="en-US" sz="1400" dirty="0"/>
              <a:t>Take calls and quick start tickets with pre-populated caller information</a:t>
            </a:r>
          </a:p>
          <a:p>
            <a:endParaRPr lang="en-US" dirty="0"/>
          </a:p>
        </p:txBody>
      </p:sp>
      <p:sp>
        <p:nvSpPr>
          <p:cNvPr id="5" name="Rectangular Callout 4"/>
          <p:cNvSpPr/>
          <p:nvPr/>
        </p:nvSpPr>
        <p:spPr bwMode="gray">
          <a:xfrm>
            <a:off x="10798987" y="1937946"/>
            <a:ext cx="1184856" cy="749932"/>
          </a:xfrm>
          <a:prstGeom prst="wedgeRectCallout">
            <a:avLst>
              <a:gd name="adj1" fmla="val -188075"/>
              <a:gd name="adj2" fmla="val -41942"/>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Caller details</a:t>
            </a:r>
            <a:endParaRPr lang="en-US" sz="1600" dirty="0"/>
          </a:p>
        </p:txBody>
      </p:sp>
      <p:sp>
        <p:nvSpPr>
          <p:cNvPr id="8" name="Rectangular Callout 7"/>
          <p:cNvSpPr/>
          <p:nvPr/>
        </p:nvSpPr>
        <p:spPr bwMode="gray">
          <a:xfrm>
            <a:off x="8886783" y="3133939"/>
            <a:ext cx="1799063" cy="821027"/>
          </a:xfrm>
          <a:prstGeom prst="wedgeRectCallout">
            <a:avLst>
              <a:gd name="adj1" fmla="val -72899"/>
              <a:gd name="adj2" fmla="val -90898"/>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Recent requests list</a:t>
            </a:r>
            <a:endParaRPr lang="en-US" sz="1600" dirty="0"/>
          </a:p>
        </p:txBody>
      </p:sp>
      <p:sp>
        <p:nvSpPr>
          <p:cNvPr id="10" name="Rectangular Callout 9"/>
          <p:cNvSpPr/>
          <p:nvPr/>
        </p:nvSpPr>
        <p:spPr bwMode="gray">
          <a:xfrm>
            <a:off x="2038676" y="6011007"/>
            <a:ext cx="2095211" cy="642016"/>
          </a:xfrm>
          <a:prstGeom prst="wedgeRectCallout">
            <a:avLst>
              <a:gd name="adj1" fmla="val 110766"/>
              <a:gd name="adj2" fmla="val -211523"/>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Suggestions bar</a:t>
            </a:r>
            <a:endParaRPr lang="en-US" sz="1600" dirty="0"/>
          </a:p>
        </p:txBody>
      </p:sp>
      <p:sp>
        <p:nvSpPr>
          <p:cNvPr id="11" name="Rectangular Callout 10"/>
          <p:cNvSpPr/>
          <p:nvPr/>
        </p:nvSpPr>
        <p:spPr bwMode="gray">
          <a:xfrm>
            <a:off x="7914888" y="5520354"/>
            <a:ext cx="2507785" cy="490653"/>
          </a:xfrm>
          <a:prstGeom prst="wedgeRectCallout">
            <a:avLst>
              <a:gd name="adj1" fmla="val -20476"/>
              <a:gd name="adj2" fmla="val 117047"/>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New ticket logging</a:t>
            </a:r>
            <a:endParaRPr lang="en-US" sz="1600" dirty="0"/>
          </a:p>
        </p:txBody>
      </p:sp>
      <p:sp>
        <p:nvSpPr>
          <p:cNvPr id="12" name="Rectangular Callout 11"/>
          <p:cNvSpPr/>
          <p:nvPr/>
        </p:nvSpPr>
        <p:spPr bwMode="gray">
          <a:xfrm>
            <a:off x="1089682" y="1159309"/>
            <a:ext cx="3248681" cy="604444"/>
          </a:xfrm>
          <a:prstGeom prst="wedgeRectCallout">
            <a:avLst>
              <a:gd name="adj1" fmla="val 57660"/>
              <a:gd name="adj2" fmla="val 88080"/>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Collapse Recent requests</a:t>
            </a:r>
            <a:endParaRPr lang="en-US" sz="1600" dirty="0"/>
          </a:p>
        </p:txBody>
      </p:sp>
      <p:sp>
        <p:nvSpPr>
          <p:cNvPr id="13" name="Rectangular Callout 12"/>
          <p:cNvSpPr/>
          <p:nvPr/>
        </p:nvSpPr>
        <p:spPr bwMode="gray">
          <a:xfrm>
            <a:off x="10798987" y="4101544"/>
            <a:ext cx="1184856" cy="490653"/>
          </a:xfrm>
          <a:prstGeom prst="wedgeRectCallout">
            <a:avLst>
              <a:gd name="adj1" fmla="val -186"/>
              <a:gd name="adj2" fmla="val 145045"/>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Search</a:t>
            </a:r>
            <a:endParaRPr lang="en-US" sz="2133" dirty="0"/>
          </a:p>
        </p:txBody>
      </p:sp>
      <p:sp>
        <p:nvSpPr>
          <p:cNvPr id="6" name="Slide Number Placeholder 5"/>
          <p:cNvSpPr>
            <a:spLocks noGrp="1"/>
          </p:cNvSpPr>
          <p:nvPr>
            <p:ph type="sldNum" sz="quarter" idx="12"/>
          </p:nvPr>
        </p:nvSpPr>
        <p:spPr/>
        <p:txBody>
          <a:bodyPr/>
          <a:lstStyle/>
          <a:p>
            <a:fld id="{B016F8AB-BCEA-4347-8BA6-BE776009BC89}" type="slidenum">
              <a:rPr lang="en-US" smtClean="0"/>
              <a:pPr/>
              <a:t>29</a:t>
            </a:fld>
            <a:endParaRPr lang="en-US"/>
          </a:p>
        </p:txBody>
      </p:sp>
      <p:sp>
        <p:nvSpPr>
          <p:cNvPr id="14" name="Rectangle 13"/>
          <p:cNvSpPr/>
          <p:nvPr/>
        </p:nvSpPr>
        <p:spPr>
          <a:xfrm>
            <a:off x="4561694" y="1159309"/>
            <a:ext cx="283683" cy="254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613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Request Management Overview</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3</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821094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Support</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30</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758975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Agent to End User Smart Chat</a:t>
            </a:r>
            <a:endParaRPr lang="en-US" dirty="0"/>
          </a:p>
        </p:txBody>
      </p:sp>
      <p:sp>
        <p:nvSpPr>
          <p:cNvPr id="10" name="Subtitle 1"/>
          <p:cNvSpPr>
            <a:spLocks noGrp="1"/>
          </p:cNvSpPr>
          <p:nvPr>
            <p:ph type="body" sz="quarter" idx="13"/>
          </p:nvPr>
        </p:nvSpPr>
        <p:spPr/>
        <p:txBody>
          <a:bodyPr/>
          <a:lstStyle/>
          <a:p>
            <a:r>
              <a:rPr lang="en-US" dirty="0" smtClean="0"/>
              <a:t>View and deal with chat requests from users</a:t>
            </a:r>
            <a:endParaRPr lang="en-US" dirty="0"/>
          </a:p>
        </p:txBody>
      </p:sp>
      <p:sp>
        <p:nvSpPr>
          <p:cNvPr id="4" name="Content Placeholder 3"/>
          <p:cNvSpPr>
            <a:spLocks noGrp="1"/>
          </p:cNvSpPr>
          <p:nvPr>
            <p:ph idx="1"/>
          </p:nvPr>
        </p:nvSpPr>
        <p:spPr>
          <a:xfrm>
            <a:off x="609601" y="1524002"/>
            <a:ext cx="5484812" cy="4571999"/>
          </a:xfrm>
        </p:spPr>
        <p:txBody>
          <a:bodyPr>
            <a:normAutofit/>
          </a:bodyPr>
          <a:lstStyle/>
          <a:p>
            <a:r>
              <a:rPr lang="en-US" dirty="0" smtClean="0"/>
              <a:t>Self-Service Chat</a:t>
            </a:r>
          </a:p>
          <a:p>
            <a:pPr marL="380990" indent="-380990">
              <a:buFont typeface="Arial" panose="020B0604020202020204" pitchFamily="34" charset="0"/>
              <a:buChar char="•"/>
            </a:pPr>
            <a:r>
              <a:rPr lang="en-US" sz="1600" dirty="0"/>
              <a:t>Bot-assisted Support</a:t>
            </a:r>
          </a:p>
          <a:p>
            <a:pPr marL="380990" indent="-380990">
              <a:buFont typeface="Arial" panose="020B0604020202020204" pitchFamily="34" charset="0"/>
              <a:buChar char="•"/>
            </a:pPr>
            <a:r>
              <a:rPr lang="en-US" sz="1600" dirty="0"/>
              <a:t>Users guided to appropriate Service and Support Offerings</a:t>
            </a:r>
          </a:p>
          <a:p>
            <a:pPr marL="380990" indent="-380990">
              <a:buFont typeface="Arial" panose="020B0604020202020204" pitchFamily="34" charset="0"/>
              <a:buChar char="•"/>
            </a:pPr>
            <a:r>
              <a:rPr lang="en-US" sz="1600" dirty="0"/>
              <a:t>Live chat with IT Agent</a:t>
            </a:r>
          </a:p>
          <a:p>
            <a:endParaRPr lang="en-US" sz="2133" dirty="0"/>
          </a:p>
          <a:p>
            <a:r>
              <a:rPr lang="en-US" dirty="0" smtClean="0"/>
              <a:t>Agent Chat Queues</a:t>
            </a:r>
          </a:p>
          <a:p>
            <a:pPr marL="380990" indent="-380990">
              <a:buFont typeface="Arial" panose="020B0604020202020204" pitchFamily="34" charset="0"/>
              <a:buChar char="•"/>
            </a:pPr>
            <a:r>
              <a:rPr lang="en-US" sz="1600" dirty="0"/>
              <a:t>Manage service specific Chat enablement settings and schedules</a:t>
            </a:r>
          </a:p>
          <a:p>
            <a:pPr marL="380990" indent="-380990">
              <a:buFont typeface="Arial" panose="020B0604020202020204" pitchFamily="34" charset="0"/>
              <a:buChar char="•"/>
            </a:pPr>
            <a:r>
              <a:rPr lang="en-US" sz="1600" dirty="0"/>
              <a:t>Dynamic chat work queues</a:t>
            </a:r>
          </a:p>
          <a:p>
            <a:pPr marL="380990" indent="-380990">
              <a:buFont typeface="Arial" panose="020B0604020202020204" pitchFamily="34" charset="0"/>
              <a:buChar char="•"/>
            </a:pPr>
            <a:r>
              <a:rPr lang="en-US" sz="1600" dirty="0"/>
              <a:t>Live support assisted experience – assisted by proactive knowledge</a:t>
            </a:r>
          </a:p>
          <a:p>
            <a:endParaRPr lang="en-US" dirty="0" smtClean="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31464"/>
          <a:stretch/>
        </p:blipFill>
        <p:spPr>
          <a:xfrm>
            <a:off x="7539422" y="521207"/>
            <a:ext cx="3753196" cy="5174488"/>
          </a:xfrm>
          <a:prstGeom prst="rect">
            <a:avLst/>
          </a:prstGeom>
          <a:ln>
            <a:solidFill>
              <a:schemeClr val="tx1"/>
            </a:solidFill>
          </a:ln>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26176"/>
          <a:stretch/>
        </p:blipFill>
        <p:spPr>
          <a:xfrm>
            <a:off x="6094412" y="4490700"/>
            <a:ext cx="6004560" cy="2373915"/>
          </a:xfrm>
          <a:prstGeom prst="rect">
            <a:avLst/>
          </a:prstGeom>
          <a:ln>
            <a:solidFill>
              <a:schemeClr val="tx1"/>
            </a:solidFill>
          </a:ln>
        </p:spPr>
      </p:pic>
      <p:sp>
        <p:nvSpPr>
          <p:cNvPr id="7" name="Slide Number Placeholder 6"/>
          <p:cNvSpPr>
            <a:spLocks noGrp="1"/>
          </p:cNvSpPr>
          <p:nvPr>
            <p:ph type="sldNum" sz="quarter" idx="12"/>
          </p:nvPr>
        </p:nvSpPr>
        <p:spPr/>
        <p:txBody>
          <a:bodyPr/>
          <a:lstStyle/>
          <a:p>
            <a:fld id="{B016F8AB-BCEA-4347-8BA6-BE776009BC89}" type="slidenum">
              <a:rPr lang="en-US" smtClean="0"/>
              <a:t>31</a:t>
            </a:fld>
            <a:endParaRPr lang="en-US"/>
          </a:p>
        </p:txBody>
      </p:sp>
      <p:sp>
        <p:nvSpPr>
          <p:cNvPr id="8" name="Rectangle 7"/>
          <p:cNvSpPr/>
          <p:nvPr/>
        </p:nvSpPr>
        <p:spPr>
          <a:xfrm>
            <a:off x="7606121" y="528702"/>
            <a:ext cx="859149" cy="263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03839" y="4500126"/>
            <a:ext cx="629230" cy="128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756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Agent Chat Queue</a:t>
            </a:r>
            <a:endParaRPr lang="en-US" dirty="0"/>
          </a:p>
        </p:txBody>
      </p:sp>
      <p:sp>
        <p:nvSpPr>
          <p:cNvPr id="3" name="Text Placeholder 2"/>
          <p:cNvSpPr>
            <a:spLocks noGrp="1"/>
          </p:cNvSpPr>
          <p:nvPr>
            <p:ph type="body" sz="quarter" idx="13"/>
          </p:nvPr>
        </p:nvSpPr>
        <p:spPr>
          <a:xfrm>
            <a:off x="609442" y="4959249"/>
            <a:ext cx="10969943" cy="381000"/>
          </a:xfrm>
        </p:spPr>
        <p:txBody>
          <a:bodyPr/>
          <a:lstStyle/>
          <a:p>
            <a:pPr algn="just"/>
            <a:r>
              <a:rPr lang="en-US" sz="1867" dirty="0"/>
              <a:t>Chat requests are systematically queued so service desk groups can efficiently deliver timely and ordered responses, and management can monitor demand and performance. Automatic systems ensure that a suitable message is delivered for out-of-hours requests. The agents can deliver live support backed up by proactive knowledge that can help resolve issues quickly and increase </a:t>
            </a:r>
            <a:r>
              <a:rPr lang="en-US" sz="1867" dirty="0" err="1"/>
              <a:t>en</a:t>
            </a:r>
            <a:r>
              <a:rPr lang="en-US" sz="1867" dirty="0"/>
              <a:t>-user satisfaction</a:t>
            </a:r>
          </a:p>
        </p:txBody>
      </p:sp>
      <p:pic>
        <p:nvPicPr>
          <p:cNvPr id="7" name="Content Placeholder 6"/>
          <p:cNvPicPr>
            <a:picLocks noGrp="1" noChangeAspect="1"/>
          </p:cNvPicPr>
          <p:nvPr>
            <p:ph idx="1"/>
          </p:nvPr>
        </p:nvPicPr>
        <p:blipFill>
          <a:blip r:embed="rId3"/>
          <a:stretch>
            <a:fillRect/>
          </a:stretch>
        </p:blipFill>
        <p:spPr>
          <a:xfrm>
            <a:off x="1100187" y="1315241"/>
            <a:ext cx="9948815" cy="3597769"/>
          </a:xfrm>
          <a:prstGeom prst="rect">
            <a:avLst/>
          </a:prstGeom>
        </p:spPr>
      </p:pic>
      <p:sp>
        <p:nvSpPr>
          <p:cNvPr id="6" name="Slide Number Placeholder 5"/>
          <p:cNvSpPr>
            <a:spLocks noGrp="1"/>
          </p:cNvSpPr>
          <p:nvPr>
            <p:ph type="sldNum" sz="quarter" idx="12"/>
          </p:nvPr>
        </p:nvSpPr>
        <p:spPr/>
        <p:txBody>
          <a:bodyPr/>
          <a:lstStyle/>
          <a:p>
            <a:fld id="{B016F8AB-BCEA-4347-8BA6-BE776009BC89}" type="slidenum">
              <a:rPr lang="en-US" smtClean="0"/>
              <a:t>32</a:t>
            </a:fld>
            <a:endParaRPr lang="en-US"/>
          </a:p>
        </p:txBody>
      </p:sp>
    </p:spTree>
    <p:extLst>
      <p:ext uri="{BB962C8B-B14F-4D97-AF65-F5344CB8AC3E}">
        <p14:creationId xmlns:p14="http://schemas.microsoft.com/office/powerpoint/2010/main" val="5931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41973"/>
            <a:ext cx="10790102" cy="1080000"/>
          </a:xfrm>
        </p:spPr>
        <p:txBody>
          <a:bodyPr/>
          <a:lstStyle/>
          <a:p>
            <a:r>
              <a:rPr lang="en-US" dirty="0"/>
              <a:t>Discussion between Agent and Subject </a:t>
            </a:r>
            <a:r>
              <a:rPr lang="en-US" dirty="0" smtClean="0"/>
              <a:t>Matter </a:t>
            </a:r>
            <a:r>
              <a:rPr lang="en-US" dirty="0"/>
              <a:t>Experts</a:t>
            </a:r>
          </a:p>
        </p:txBody>
      </p:sp>
      <p:grpSp>
        <p:nvGrpSpPr>
          <p:cNvPr id="5" name="Group 4"/>
          <p:cNvGrpSpPr/>
          <p:nvPr/>
        </p:nvGrpSpPr>
        <p:grpSpPr>
          <a:xfrm>
            <a:off x="511277" y="974136"/>
            <a:ext cx="3020471" cy="2762123"/>
            <a:chOff x="5451004" y="858880"/>
            <a:chExt cx="2635260" cy="2015214"/>
          </a:xfrm>
        </p:grpSpPr>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2819" t="478" b="57121"/>
            <a:stretch/>
          </p:blipFill>
          <p:spPr bwMode="auto">
            <a:xfrm>
              <a:off x="5451004" y="858880"/>
              <a:ext cx="2635260" cy="1677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2819" t="90132"/>
            <a:stretch/>
          </p:blipFill>
          <p:spPr bwMode="auto">
            <a:xfrm>
              <a:off x="5451004" y="2483628"/>
              <a:ext cx="2635259" cy="390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bwMode="gray">
            <a:xfrm>
              <a:off x="5451004" y="858880"/>
              <a:ext cx="2635259" cy="2015214"/>
            </a:xfrm>
            <a:prstGeom prst="rect">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pic>
        <p:nvPicPr>
          <p:cNvPr id="717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7872" y="1966226"/>
            <a:ext cx="2908889" cy="42333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9057" y="1966226"/>
            <a:ext cx="2921124" cy="42333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7" name="Picture 9"/>
          <p:cNvPicPr>
            <a:picLocks noChangeAspect="1" noChangeArrowheads="1"/>
          </p:cNvPicPr>
          <p:nvPr/>
        </p:nvPicPr>
        <p:blipFill rotWithShape="1">
          <a:blip r:embed="rId6">
            <a:extLst>
              <a:ext uri="{28A0092B-C50C-407E-A947-70E740481C1C}">
                <a14:useLocalDpi xmlns:a14="http://schemas.microsoft.com/office/drawing/2010/main" val="0"/>
              </a:ext>
            </a:extLst>
          </a:blip>
          <a:srcRect t="4573" b="3840"/>
          <a:stretch/>
        </p:blipFill>
        <p:spPr bwMode="auto">
          <a:xfrm>
            <a:off x="2403003" y="1769807"/>
            <a:ext cx="514261" cy="666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descr="C:\Users\launer\Desktop\HP Icons &amp; Graphics\Web-Communications_Icons\Chat_with_support\Chat_with_support_RGB\Chat_with_support_RGB_gray_N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17871" y="1015521"/>
            <a:ext cx="782515" cy="9592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launer\Desktop\HP Icons &amp; Graphics\Web-Communications_Icons\Chat_with_support\Chat_with_support_RGB\Chat_with_support_RGB_blue_N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22700" y="1007015"/>
            <a:ext cx="789453" cy="9677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bwMode="gray">
          <a:xfrm>
            <a:off x="6025206" y="1269424"/>
            <a:ext cx="1874972" cy="420564"/>
          </a:xfrm>
          <a:prstGeom prst="rect">
            <a:avLst/>
          </a:prstGeom>
          <a:noFill/>
        </p:spPr>
        <p:txBody>
          <a:bodyPr wrap="square" rtlCol="0">
            <a:spAutoFit/>
          </a:bodyPr>
          <a:lstStyle/>
          <a:p>
            <a:pPr defTabSz="573603">
              <a:spcAft>
                <a:spcPts val="533"/>
              </a:spcAft>
              <a:buSzPct val="100000"/>
            </a:pPr>
            <a:r>
              <a:rPr lang="en-US" sz="2133" dirty="0">
                <a:solidFill>
                  <a:srgbClr val="000000"/>
                </a:solidFill>
                <a:cs typeface="HP Simplified" pitchFamily="34" charset="0"/>
              </a:rPr>
              <a:t>IT Agent</a:t>
            </a:r>
          </a:p>
        </p:txBody>
      </p:sp>
      <p:sp>
        <p:nvSpPr>
          <p:cNvPr id="19" name="TextBox 18"/>
          <p:cNvSpPr txBox="1"/>
          <p:nvPr/>
        </p:nvSpPr>
        <p:spPr bwMode="gray">
          <a:xfrm>
            <a:off x="9280341" y="1269424"/>
            <a:ext cx="1874972" cy="420564"/>
          </a:xfrm>
          <a:prstGeom prst="rect">
            <a:avLst/>
          </a:prstGeom>
          <a:noFill/>
        </p:spPr>
        <p:txBody>
          <a:bodyPr wrap="square" rtlCol="0">
            <a:spAutoFit/>
          </a:bodyPr>
          <a:lstStyle/>
          <a:p>
            <a:pPr defTabSz="573603">
              <a:spcAft>
                <a:spcPts val="533"/>
              </a:spcAft>
              <a:buSzPct val="100000"/>
            </a:pPr>
            <a:r>
              <a:rPr lang="en-US" sz="2133" dirty="0">
                <a:solidFill>
                  <a:srgbClr val="000000"/>
                </a:solidFill>
                <a:cs typeface="HP Simplified" pitchFamily="34" charset="0"/>
              </a:rPr>
              <a:t>IT SME</a:t>
            </a:r>
          </a:p>
        </p:txBody>
      </p:sp>
      <p:pic>
        <p:nvPicPr>
          <p:cNvPr id="3"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9964" y="3184283"/>
            <a:ext cx="3654601" cy="3311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089964" y="3736259"/>
            <a:ext cx="726310" cy="610273"/>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p:cNvSpPr>
            <a:spLocks noGrp="1"/>
          </p:cNvSpPr>
          <p:nvPr>
            <p:ph type="sldNum" sz="quarter" idx="4"/>
          </p:nvPr>
        </p:nvSpPr>
        <p:spPr/>
        <p:txBody>
          <a:bodyPr/>
          <a:lstStyle/>
          <a:p>
            <a:fld id="{0FB999A9-77CE-4AD1-9911-24A29F08BC34}" type="slidenum">
              <a:rPr lang="en-US" smtClean="0"/>
              <a:pPr/>
              <a:t>33</a:t>
            </a:fld>
            <a:endParaRPr lang="en-US" dirty="0"/>
          </a:p>
        </p:txBody>
      </p:sp>
    </p:spTree>
    <p:extLst>
      <p:ext uri="{BB962C8B-B14F-4D97-AF65-F5344CB8AC3E}">
        <p14:creationId xmlns:p14="http://schemas.microsoft.com/office/powerpoint/2010/main" val="109561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953952" y="1279249"/>
            <a:ext cx="7097945" cy="3834104"/>
          </a:xfrm>
          <a:prstGeom prst="rect">
            <a:avLst/>
          </a:prstGeom>
        </p:spPr>
      </p:pic>
      <p:sp>
        <p:nvSpPr>
          <p:cNvPr id="2" name="Title 1"/>
          <p:cNvSpPr>
            <a:spLocks noGrp="1"/>
          </p:cNvSpPr>
          <p:nvPr>
            <p:ph type="title"/>
          </p:nvPr>
        </p:nvSpPr>
        <p:spPr/>
        <p:txBody>
          <a:bodyPr/>
          <a:lstStyle/>
          <a:p>
            <a:r>
              <a:rPr lang="en-US" dirty="0" smtClean="0"/>
              <a:t>Social Collaboration</a:t>
            </a:r>
            <a:endParaRPr lang="en-US" dirty="0"/>
          </a:p>
        </p:txBody>
      </p:sp>
      <p:sp>
        <p:nvSpPr>
          <p:cNvPr id="4" name="Content Placeholder 3"/>
          <p:cNvSpPr>
            <a:spLocks noGrp="1"/>
          </p:cNvSpPr>
          <p:nvPr>
            <p:ph sz="quarter" idx="4294967295"/>
          </p:nvPr>
        </p:nvSpPr>
        <p:spPr>
          <a:xfrm>
            <a:off x="545575" y="1220975"/>
            <a:ext cx="4239367" cy="4879200"/>
          </a:xfrm>
          <a:solidFill>
            <a:schemeClr val="bg1"/>
          </a:solidFill>
          <a:ln>
            <a:solidFill>
              <a:schemeClr val="bg1">
                <a:lumMod val="85000"/>
              </a:schemeClr>
            </a:solidFill>
          </a:ln>
        </p:spPr>
        <p:txBody>
          <a:bodyPr>
            <a:normAutofit fontScale="85000" lnSpcReduction="20000"/>
          </a:bodyPr>
          <a:lstStyle/>
          <a:p>
            <a:r>
              <a:rPr lang="en-US" dirty="0" smtClean="0"/>
              <a:t>Start Discussion</a:t>
            </a:r>
          </a:p>
          <a:p>
            <a:pPr lvl="2"/>
            <a:r>
              <a:rPr lang="en-US" dirty="0" smtClean="0"/>
              <a:t>From the Action Toolbar </a:t>
            </a:r>
          </a:p>
          <a:p>
            <a:pPr indent="-152396"/>
            <a:r>
              <a:rPr lang="en-US" dirty="0" smtClean="0"/>
              <a:t>Change the discussion title</a:t>
            </a:r>
          </a:p>
          <a:p>
            <a:pPr indent="-152396"/>
            <a:r>
              <a:rPr lang="en-US" dirty="0" smtClean="0"/>
              <a:t>Go to </a:t>
            </a:r>
            <a:r>
              <a:rPr lang="en-US" dirty="0"/>
              <a:t>i</a:t>
            </a:r>
            <a:r>
              <a:rPr lang="en-US" dirty="0" smtClean="0"/>
              <a:t>tem details </a:t>
            </a:r>
          </a:p>
          <a:p>
            <a:pPr indent="-152396"/>
            <a:r>
              <a:rPr lang="en-US" dirty="0" smtClean="0"/>
              <a:t>Select participant(s)</a:t>
            </a:r>
          </a:p>
          <a:p>
            <a:pPr lvl="2"/>
            <a:r>
              <a:rPr lang="en-US" dirty="0" smtClean="0"/>
              <a:t>Search &amp; select name(s) from the drop-down</a:t>
            </a:r>
          </a:p>
          <a:p>
            <a:pPr lvl="2"/>
            <a:r>
              <a:rPr lang="en-US" b="1" dirty="0" smtClean="0">
                <a:solidFill>
                  <a:srgbClr val="00B050"/>
                </a:solidFill>
              </a:rPr>
              <a:t>Green bar </a:t>
            </a:r>
            <a:r>
              <a:rPr lang="en-US" dirty="0" smtClean="0"/>
              <a:t>next to avatar indicates person is a SAW user</a:t>
            </a:r>
          </a:p>
          <a:p>
            <a:r>
              <a:rPr lang="en-US" dirty="0" smtClean="0"/>
              <a:t>Displays additional panel on left of discussion for multiple participants</a:t>
            </a:r>
          </a:p>
          <a:p>
            <a:r>
              <a:rPr lang="en-US" dirty="0" smtClean="0"/>
              <a:t>Minimize or Close discussion</a:t>
            </a:r>
          </a:p>
          <a:p>
            <a:r>
              <a:rPr lang="en-US" dirty="0" smtClean="0"/>
              <a:t>Discussions saved with the request</a:t>
            </a:r>
            <a:endParaRPr lang="en-US" dirty="0"/>
          </a:p>
        </p:txBody>
      </p:sp>
      <p:cxnSp>
        <p:nvCxnSpPr>
          <p:cNvPr id="12" name="Straight Arrow Connector 11"/>
          <p:cNvCxnSpPr/>
          <p:nvPr/>
        </p:nvCxnSpPr>
        <p:spPr>
          <a:xfrm>
            <a:off x="8192022" y="1640910"/>
            <a:ext cx="1954060" cy="789139"/>
          </a:xfrm>
          <a:prstGeom prst="straightConnector1">
            <a:avLst/>
          </a:prstGeom>
          <a:ln w="31750" cmpd="sng">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4"/>
          </p:nvPr>
        </p:nvSpPr>
        <p:spPr/>
        <p:txBody>
          <a:bodyPr/>
          <a:lstStyle/>
          <a:p>
            <a:fld id="{0FB999A9-77CE-4AD1-9911-24A29F08BC34}" type="slidenum">
              <a:rPr lang="en-US" smtClean="0"/>
              <a:pPr/>
              <a:t>34</a:t>
            </a:fld>
            <a:endParaRPr lang="en-US" dirty="0"/>
          </a:p>
        </p:txBody>
      </p:sp>
    </p:spTree>
    <p:extLst>
      <p:ext uri="{BB962C8B-B14F-4D97-AF65-F5344CB8AC3E}">
        <p14:creationId xmlns:p14="http://schemas.microsoft.com/office/powerpoint/2010/main" val="298034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2" y="276466"/>
            <a:ext cx="10969943" cy="411480"/>
          </a:xfrm>
        </p:spPr>
        <p:txBody>
          <a:bodyPr/>
          <a:lstStyle/>
          <a:p>
            <a:r>
              <a:rPr lang="en-US" dirty="0" smtClean="0"/>
              <a:t>Public Requests help users in the portal</a:t>
            </a:r>
            <a:endParaRPr lang="en-US" dirty="0">
              <a:solidFill>
                <a:schemeClr val="tx1">
                  <a:lumMod val="50000"/>
                  <a:lumOff val="50000"/>
                </a:schemeClr>
              </a:solidFill>
            </a:endParaRPr>
          </a:p>
        </p:txBody>
      </p:sp>
      <p:sp>
        <p:nvSpPr>
          <p:cNvPr id="3" name="Content Placeholder 2"/>
          <p:cNvSpPr>
            <a:spLocks noGrp="1"/>
          </p:cNvSpPr>
          <p:nvPr>
            <p:ph idx="1"/>
          </p:nvPr>
        </p:nvSpPr>
        <p:spPr>
          <a:xfrm>
            <a:off x="609442" y="1144643"/>
            <a:ext cx="5390367" cy="4571999"/>
          </a:xfrm>
        </p:spPr>
        <p:txBody>
          <a:bodyPr/>
          <a:lstStyle/>
          <a:p>
            <a:pPr marL="380990" indent="-380990">
              <a:buFont typeface="Arial" panose="020B0604020202020204" pitchFamily="34" charset="0"/>
              <a:buChar char="•"/>
            </a:pPr>
            <a:r>
              <a:rPr lang="en-US" dirty="0" smtClean="0"/>
              <a:t>Share what is happening around you</a:t>
            </a:r>
          </a:p>
          <a:p>
            <a:pPr marL="380990"/>
            <a:r>
              <a:rPr lang="en-US" dirty="0" smtClean="0"/>
              <a:t>Share, Follow, Get notification</a:t>
            </a:r>
          </a:p>
        </p:txBody>
      </p:sp>
      <p:pic>
        <p:nvPicPr>
          <p:cNvPr id="5" name="Picture 4"/>
          <p:cNvPicPr>
            <a:picLocks noChangeAspect="1"/>
          </p:cNvPicPr>
          <p:nvPr/>
        </p:nvPicPr>
        <p:blipFill>
          <a:blip r:embed="rId3"/>
          <a:stretch>
            <a:fillRect/>
          </a:stretch>
        </p:blipFill>
        <p:spPr>
          <a:xfrm>
            <a:off x="319263" y="2621719"/>
            <a:ext cx="5820045" cy="3140976"/>
          </a:xfrm>
          <a:prstGeom prst="rect">
            <a:avLst/>
          </a:prstGeom>
        </p:spPr>
      </p:pic>
      <p:pic>
        <p:nvPicPr>
          <p:cNvPr id="6" name="Picture 5"/>
          <p:cNvPicPr>
            <a:picLocks noChangeAspect="1"/>
          </p:cNvPicPr>
          <p:nvPr/>
        </p:nvPicPr>
        <p:blipFill>
          <a:blip r:embed="rId4"/>
          <a:stretch>
            <a:fillRect/>
          </a:stretch>
        </p:blipFill>
        <p:spPr>
          <a:xfrm>
            <a:off x="6161539" y="923715"/>
            <a:ext cx="5820541" cy="2506928"/>
          </a:xfrm>
          <a:prstGeom prst="rect">
            <a:avLst/>
          </a:prstGeom>
        </p:spPr>
      </p:pic>
      <p:pic>
        <p:nvPicPr>
          <p:cNvPr id="14" name="Picture 13"/>
          <p:cNvPicPr>
            <a:picLocks noChangeAspect="1"/>
          </p:cNvPicPr>
          <p:nvPr/>
        </p:nvPicPr>
        <p:blipFill>
          <a:blip r:embed="rId5"/>
          <a:stretch>
            <a:fillRect/>
          </a:stretch>
        </p:blipFill>
        <p:spPr>
          <a:xfrm>
            <a:off x="6166250" y="3466423"/>
            <a:ext cx="5815831" cy="2556243"/>
          </a:xfrm>
          <a:prstGeom prst="rect">
            <a:avLst/>
          </a:prstGeom>
        </p:spPr>
      </p:pic>
      <p:sp>
        <p:nvSpPr>
          <p:cNvPr id="8" name="Slide Number Placeholder 7"/>
          <p:cNvSpPr>
            <a:spLocks noGrp="1"/>
          </p:cNvSpPr>
          <p:nvPr>
            <p:ph type="sldNum" sz="quarter" idx="12"/>
          </p:nvPr>
        </p:nvSpPr>
        <p:spPr/>
        <p:txBody>
          <a:bodyPr/>
          <a:lstStyle/>
          <a:p>
            <a:fld id="{B016F8AB-BCEA-4347-8BA6-BE776009BC89}" type="slidenum">
              <a:rPr lang="en-US" smtClean="0"/>
              <a:t>35</a:t>
            </a:fld>
            <a:endParaRPr lang="en-US"/>
          </a:p>
        </p:txBody>
      </p:sp>
      <p:sp>
        <p:nvSpPr>
          <p:cNvPr id="4" name="Rectangle 3"/>
          <p:cNvSpPr/>
          <p:nvPr/>
        </p:nvSpPr>
        <p:spPr>
          <a:xfrm>
            <a:off x="6161539" y="3466423"/>
            <a:ext cx="432252" cy="3419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51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824" y="231310"/>
            <a:ext cx="10311765" cy="1080000"/>
          </a:xfrm>
        </p:spPr>
        <p:txBody>
          <a:bodyPr/>
          <a:lstStyle/>
          <a:p>
            <a:r>
              <a:rPr lang="en-US" dirty="0" smtClean="0"/>
              <a:t>Public Requests help agents</a:t>
            </a:r>
            <a:endParaRPr lang="en-US" dirty="0">
              <a:solidFill>
                <a:schemeClr val="tx1">
                  <a:lumMod val="50000"/>
                  <a:lumOff val="50000"/>
                </a:schemeClr>
              </a:solidFill>
            </a:endParaRPr>
          </a:p>
        </p:txBody>
      </p:sp>
      <p:sp>
        <p:nvSpPr>
          <p:cNvPr id="3" name="Content Placeholder 2"/>
          <p:cNvSpPr>
            <a:spLocks noGrp="1"/>
          </p:cNvSpPr>
          <p:nvPr>
            <p:ph idx="1"/>
          </p:nvPr>
        </p:nvSpPr>
        <p:spPr>
          <a:xfrm>
            <a:off x="946786" y="1728000"/>
            <a:ext cx="5028129" cy="4452138"/>
          </a:xfrm>
        </p:spPr>
        <p:txBody>
          <a:bodyPr/>
          <a:lstStyle/>
          <a:p>
            <a:pPr marL="380990" indent="-380990">
              <a:buFont typeface="Arial" panose="020B0604020202020204" pitchFamily="34" charset="0"/>
              <a:buChar char="•"/>
            </a:pPr>
            <a:r>
              <a:rPr lang="en-US" dirty="0"/>
              <a:t>Reduce volume of tickets</a:t>
            </a:r>
          </a:p>
          <a:p>
            <a:pPr marL="380990"/>
            <a:r>
              <a:rPr lang="en-US" dirty="0"/>
              <a:t>Avoid creation of duplicated tickets</a:t>
            </a:r>
          </a:p>
          <a:p>
            <a:pPr marL="380990" indent="-380990">
              <a:buFont typeface="Arial" panose="020B0604020202020204" pitchFamily="34" charset="0"/>
              <a:buChar char="•"/>
            </a:pPr>
            <a:r>
              <a:rPr lang="en-US" dirty="0" smtClean="0"/>
              <a:t>Accelerate </a:t>
            </a:r>
            <a:r>
              <a:rPr lang="en-US" dirty="0"/>
              <a:t>ticket solving</a:t>
            </a:r>
          </a:p>
          <a:p>
            <a:pPr marL="380990" indent="-380990">
              <a:buFont typeface="Arial" panose="020B0604020202020204" pitchFamily="34" charset="0"/>
              <a:buChar char="•"/>
            </a:pPr>
            <a:endParaRPr lang="en-US" dirty="0" smtClean="0">
              <a:solidFill>
                <a:schemeClr val="bg1">
                  <a:lumMod val="65000"/>
                </a:schemeClr>
              </a:solidFill>
            </a:endParaRPr>
          </a:p>
        </p:txBody>
      </p:sp>
      <p:pic>
        <p:nvPicPr>
          <p:cNvPr id="11" name="Picture 10"/>
          <p:cNvPicPr>
            <a:picLocks noChangeAspect="1"/>
          </p:cNvPicPr>
          <p:nvPr/>
        </p:nvPicPr>
        <p:blipFill>
          <a:blip r:embed="rId3"/>
          <a:stretch>
            <a:fillRect/>
          </a:stretch>
        </p:blipFill>
        <p:spPr>
          <a:xfrm>
            <a:off x="6156960" y="447871"/>
            <a:ext cx="5797469" cy="5493792"/>
          </a:xfrm>
          <a:prstGeom prst="rect">
            <a:avLst/>
          </a:prstGeom>
        </p:spPr>
      </p:pic>
      <p:pic>
        <p:nvPicPr>
          <p:cNvPr id="12" name="Picture 11"/>
          <p:cNvPicPr>
            <a:picLocks noChangeAspect="1"/>
          </p:cNvPicPr>
          <p:nvPr/>
        </p:nvPicPr>
        <p:blipFill>
          <a:blip r:embed="rId4"/>
          <a:stretch>
            <a:fillRect/>
          </a:stretch>
        </p:blipFill>
        <p:spPr>
          <a:xfrm>
            <a:off x="6156960" y="4420237"/>
            <a:ext cx="5797467" cy="2288871"/>
          </a:xfrm>
          <a:prstGeom prst="rect">
            <a:avLst/>
          </a:prstGeom>
        </p:spPr>
      </p:pic>
      <p:sp>
        <p:nvSpPr>
          <p:cNvPr id="5" name="Slide Number Placeholder 4"/>
          <p:cNvSpPr>
            <a:spLocks noGrp="1"/>
          </p:cNvSpPr>
          <p:nvPr>
            <p:ph type="sldNum" sz="quarter" idx="12"/>
          </p:nvPr>
        </p:nvSpPr>
        <p:spPr/>
        <p:txBody>
          <a:bodyPr/>
          <a:lstStyle/>
          <a:p>
            <a:fld id="{B016F8AB-BCEA-4347-8BA6-BE776009BC89}" type="slidenum">
              <a:rPr lang="en-US" smtClean="0"/>
              <a:pPr/>
              <a:t>36</a:t>
            </a:fld>
            <a:endParaRPr lang="en-US"/>
          </a:p>
        </p:txBody>
      </p:sp>
    </p:spTree>
    <p:extLst>
      <p:ext uri="{BB962C8B-B14F-4D97-AF65-F5344CB8AC3E}">
        <p14:creationId xmlns:p14="http://schemas.microsoft.com/office/powerpoint/2010/main" val="122078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Lab Exercises</a:t>
            </a:r>
            <a:endParaRPr lang="en-US" dirty="0"/>
          </a:p>
        </p:txBody>
      </p:sp>
      <p:sp>
        <p:nvSpPr>
          <p:cNvPr id="5" name="Slide Number Placeholder 4"/>
          <p:cNvSpPr>
            <a:spLocks noGrp="1"/>
          </p:cNvSpPr>
          <p:nvPr>
            <p:ph type="sldNum" sz="quarter" idx="4"/>
          </p:nvPr>
        </p:nvSpPr>
        <p:spPr/>
        <p:txBody>
          <a:bodyPr/>
          <a:lstStyle/>
          <a:p>
            <a:fld id="{B016F8AB-BCEA-4347-8BA6-BE776009BC89}" type="slidenum">
              <a:rPr lang="en-US" smtClean="0"/>
              <a:t>37</a:t>
            </a:fld>
            <a:endParaRPr lang="en-US"/>
          </a:p>
        </p:txBody>
      </p:sp>
      <p:sp>
        <p:nvSpPr>
          <p:cNvPr id="2" name="Content Placeholder 1"/>
          <p:cNvSpPr>
            <a:spLocks noGrp="1"/>
          </p:cNvSpPr>
          <p:nvPr>
            <p:ph idx="1"/>
          </p:nvPr>
        </p:nvSpPr>
        <p:spPr>
          <a:xfrm>
            <a:off x="605789" y="1349758"/>
            <a:ext cx="9815865" cy="5235505"/>
          </a:xfrm>
        </p:spPr>
        <p:txBody>
          <a:bodyPr/>
          <a:lstStyle/>
          <a:p>
            <a:r>
              <a:rPr lang="en-US" dirty="0"/>
              <a:t>5</a:t>
            </a:r>
            <a:r>
              <a:rPr lang="en-US" dirty="0" smtClean="0"/>
              <a:t>.0 Exercise Create </a:t>
            </a:r>
            <a:r>
              <a:rPr lang="en-US" dirty="0"/>
              <a:t>and Resolve a Support </a:t>
            </a:r>
            <a:r>
              <a:rPr lang="en-US" dirty="0" smtClean="0"/>
              <a:t>Offering Request</a:t>
            </a:r>
            <a:endParaRPr lang="en-US" dirty="0"/>
          </a:p>
          <a:p>
            <a:endParaRPr lang="en-US" dirty="0"/>
          </a:p>
        </p:txBody>
      </p:sp>
      <p:grpSp>
        <p:nvGrpSpPr>
          <p:cNvPr id="21" name="Group 20"/>
          <p:cNvGrpSpPr>
            <a:grpSpLocks noChangeAspect="1"/>
          </p:cNvGrpSpPr>
          <p:nvPr/>
        </p:nvGrpSpPr>
        <p:grpSpPr>
          <a:xfrm>
            <a:off x="9818949" y="4011752"/>
            <a:ext cx="1932883" cy="2414353"/>
            <a:chOff x="5861275" y="443523"/>
            <a:chExt cx="2471272" cy="3086844"/>
          </a:xfrm>
        </p:grpSpPr>
        <p:grpSp>
          <p:nvGrpSpPr>
            <p:cNvPr id="22" name="Group 21"/>
            <p:cNvGrpSpPr/>
            <p:nvPr/>
          </p:nvGrpSpPr>
          <p:grpSpPr>
            <a:xfrm>
              <a:off x="6248893" y="443523"/>
              <a:ext cx="2083654" cy="1788232"/>
              <a:chOff x="6791325" y="443524"/>
              <a:chExt cx="2083655" cy="1788232"/>
            </a:xfrm>
          </p:grpSpPr>
          <p:sp>
            <p:nvSpPr>
              <p:cNvPr id="24" name="Rectangle 23"/>
              <p:cNvSpPr/>
              <p:nvPr/>
            </p:nvSpPr>
            <p:spPr bwMode="gray">
              <a:xfrm>
                <a:off x="6865750" y="514882"/>
                <a:ext cx="1735810" cy="1121071"/>
              </a:xfrm>
              <a:prstGeom prst="rect">
                <a:avLst/>
              </a:prstGeom>
              <a:solidFill>
                <a:sysClr val="window" lastClr="FFFFFF"/>
              </a:solidFill>
              <a:ln w="6350" cap="flat" cmpd="sng" algn="ctr">
                <a:noFill/>
                <a:prstDash val="solid"/>
                <a:miter lim="800000"/>
              </a:ln>
              <a:effectLst/>
            </p:spPr>
            <p:txBody>
              <a:bodyPr rtlCol="0" anchor="ctr"/>
              <a:lstStyle/>
              <a:p>
                <a:pPr algn="ctr" defTabSz="1219170">
                  <a:defRPr/>
                </a:pPr>
                <a:endParaRPr lang="en-AU" sz="2400" kern="0">
                  <a:solidFill>
                    <a:prstClr val="white"/>
                  </a:solidFill>
                  <a:latin typeface="Arial" panose="020B0604020202020204"/>
                </a:endParaRPr>
              </a:p>
            </p:txBody>
          </p:sp>
          <p:pic>
            <p:nvPicPr>
              <p:cNvPr id="25" name="Picture 24" descr="C:\Field Excellence\Training Templates\Feature_Icons\All-in-one_PC\All-in-one_PC_RGB\All-in-one_PC_RGB_gray_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1325" y="443524"/>
                <a:ext cx="2083655" cy="1788232"/>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5" descr="C:\Field Excellence\Training Templates\Web\Web-Communications_Icons\User_group\User_group_RGB\User_group_RGB_gray_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1275" y="2341546"/>
              <a:ext cx="1617208" cy="11888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97932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Service Request Management Overview</a:t>
            </a:r>
            <a:endParaRPr lang="en-US" dirty="0"/>
          </a:p>
        </p:txBody>
      </p:sp>
      <p:sp>
        <p:nvSpPr>
          <p:cNvPr id="3" name="Content Placeholder 2"/>
          <p:cNvSpPr>
            <a:spLocks noGrp="1"/>
          </p:cNvSpPr>
          <p:nvPr>
            <p:ph idx="1"/>
          </p:nvPr>
        </p:nvSpPr>
        <p:spPr>
          <a:xfrm>
            <a:off x="946786" y="1354669"/>
            <a:ext cx="10632598" cy="4571999"/>
          </a:xfrm>
        </p:spPr>
        <p:txBody>
          <a:bodyPr>
            <a:normAutofit fontScale="70000" lnSpcReduction="20000"/>
          </a:bodyPr>
          <a:lstStyle/>
          <a:p>
            <a:pPr marL="0" indent="0">
              <a:buNone/>
            </a:pPr>
            <a:r>
              <a:rPr lang="en-AU" dirty="0" smtClean="0"/>
              <a:t>Service Request module enables you to create, escalate, execute and monitor requests.</a:t>
            </a:r>
          </a:p>
          <a:p>
            <a:r>
              <a:rPr lang="en-AU" dirty="0"/>
              <a:t>Requests may be </a:t>
            </a:r>
            <a:r>
              <a:rPr lang="en-AU" dirty="0" smtClean="0"/>
              <a:t>either:</a:t>
            </a:r>
          </a:p>
          <a:p>
            <a:pPr marL="380990" indent="-380990">
              <a:buFont typeface="Arial" panose="020B0604020202020204" pitchFamily="34" charset="0"/>
              <a:buChar char="•"/>
            </a:pPr>
            <a:r>
              <a:rPr lang="en-AU" dirty="0" smtClean="0"/>
              <a:t>Service Request based on a Service Offering</a:t>
            </a:r>
          </a:p>
          <a:p>
            <a:pPr marL="380990" indent="-380990">
              <a:buFont typeface="Arial" panose="020B0604020202020204" pitchFamily="34" charset="0"/>
              <a:buChar char="•"/>
            </a:pPr>
            <a:r>
              <a:rPr lang="en-AU" dirty="0" smtClean="0"/>
              <a:t>Support Request based on a Support Offering</a:t>
            </a:r>
          </a:p>
          <a:p>
            <a:pPr marL="380990" indent="-380990">
              <a:buFont typeface="Arial" panose="020B0604020202020204" pitchFamily="34" charset="0"/>
              <a:buChar char="•"/>
            </a:pPr>
            <a:r>
              <a:rPr lang="en-AU" dirty="0" smtClean="0"/>
              <a:t>Generic Support request</a:t>
            </a:r>
          </a:p>
          <a:p>
            <a:pPr marL="380990" indent="-380990">
              <a:buFont typeface="Arial" panose="020B0604020202020204" pitchFamily="34" charset="0"/>
              <a:buChar char="•"/>
            </a:pPr>
            <a:endParaRPr lang="en-AU" dirty="0"/>
          </a:p>
          <a:p>
            <a:r>
              <a:rPr lang="en-AU" dirty="0" smtClean="0"/>
              <a:t>Initiated from different sources:</a:t>
            </a:r>
          </a:p>
          <a:p>
            <a:pPr marL="380990" indent="-380990">
              <a:buFont typeface="Arial" panose="020B0604020202020204" pitchFamily="34" charset="0"/>
              <a:buChar char="•"/>
            </a:pPr>
            <a:r>
              <a:rPr lang="en-AU" dirty="0"/>
              <a:t>Self-Service Portal</a:t>
            </a:r>
          </a:p>
          <a:p>
            <a:pPr marL="380990" indent="-380990">
              <a:buFont typeface="Arial" panose="020B0604020202020204" pitchFamily="34" charset="0"/>
              <a:buChar char="•"/>
            </a:pPr>
            <a:r>
              <a:rPr lang="en-AU" dirty="0" smtClean="0"/>
              <a:t>Agent IT Interface</a:t>
            </a:r>
          </a:p>
          <a:p>
            <a:pPr marL="380990" indent="-380990">
              <a:buFont typeface="Arial" panose="020B0604020202020204" pitchFamily="34" charset="0"/>
              <a:buChar char="•"/>
            </a:pPr>
            <a:r>
              <a:rPr lang="en-AU" dirty="0" smtClean="0"/>
              <a:t>Live </a:t>
            </a:r>
            <a:r>
              <a:rPr lang="en-AU" dirty="0"/>
              <a:t>Support (Computer Telephony </a:t>
            </a:r>
            <a:r>
              <a:rPr lang="en-AU" dirty="0" smtClean="0"/>
              <a:t>Integration)</a:t>
            </a:r>
          </a:p>
          <a:p>
            <a:pPr marL="380990" indent="-380990">
              <a:buFont typeface="Arial" panose="020B0604020202020204" pitchFamily="34" charset="0"/>
              <a:buChar char="•"/>
            </a:pPr>
            <a:r>
              <a:rPr lang="en-AU" dirty="0" smtClean="0"/>
              <a:t>Email </a:t>
            </a:r>
            <a:r>
              <a:rPr lang="en-AU" dirty="0"/>
              <a:t>Integration</a:t>
            </a:r>
          </a:p>
          <a:p>
            <a:pPr marL="380990" indent="-380990">
              <a:buFont typeface="Arial" panose="020B0604020202020204" pitchFamily="34" charset="0"/>
              <a:buChar char="•"/>
            </a:pPr>
            <a:r>
              <a:rPr lang="en-AU" dirty="0"/>
              <a:t>External System</a:t>
            </a:r>
            <a:endParaRPr lang="en-US" dirty="0"/>
          </a:p>
        </p:txBody>
      </p:sp>
      <p:sp>
        <p:nvSpPr>
          <p:cNvPr id="6" name="Slide Number Placeholder 5"/>
          <p:cNvSpPr>
            <a:spLocks noGrp="1"/>
          </p:cNvSpPr>
          <p:nvPr>
            <p:ph type="sldNum" sz="quarter" idx="12"/>
          </p:nvPr>
        </p:nvSpPr>
        <p:spPr/>
        <p:txBody>
          <a:bodyPr/>
          <a:lstStyle/>
          <a:p>
            <a:fld id="{B016F8AB-BCEA-4347-8BA6-BE776009BC89}" type="slidenum">
              <a:rPr lang="en-US" smtClean="0"/>
              <a:pPr/>
              <a:t>4</a:t>
            </a:fld>
            <a:endParaRPr lang="en-US"/>
          </a:p>
        </p:txBody>
      </p:sp>
    </p:spTree>
    <p:extLst>
      <p:ext uri="{BB962C8B-B14F-4D97-AF65-F5344CB8AC3E}">
        <p14:creationId xmlns:p14="http://schemas.microsoft.com/office/powerpoint/2010/main" val="369598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IT Agent Accessing Service Request Management</a:t>
            </a:r>
            <a:endParaRPr lang="en-AU" dirty="0"/>
          </a:p>
        </p:txBody>
      </p:sp>
      <p:pic>
        <p:nvPicPr>
          <p:cNvPr id="4" name="Picture 3"/>
          <p:cNvPicPr>
            <a:picLocks noChangeAspect="1"/>
          </p:cNvPicPr>
          <p:nvPr/>
        </p:nvPicPr>
        <p:blipFill>
          <a:blip r:embed="rId3"/>
          <a:stretch>
            <a:fillRect/>
          </a:stretch>
        </p:blipFill>
        <p:spPr>
          <a:xfrm>
            <a:off x="1027780" y="1913365"/>
            <a:ext cx="9597936" cy="3699904"/>
          </a:xfrm>
          <a:prstGeom prst="rect">
            <a:avLst/>
          </a:prstGeom>
        </p:spPr>
      </p:pic>
      <p:sp>
        <p:nvSpPr>
          <p:cNvPr id="8" name="Subtitle 1"/>
          <p:cNvSpPr txBox="1">
            <a:spLocks/>
          </p:cNvSpPr>
          <p:nvPr/>
        </p:nvSpPr>
        <p:spPr>
          <a:xfrm>
            <a:off x="946786" y="934240"/>
            <a:ext cx="10632599" cy="381000"/>
          </a:xfrm>
          <a:prstGeom prst="rect">
            <a:avLst/>
          </a:prstGeom>
        </p:spPr>
        <p:txBody>
          <a:bodyPr vert="horz" lIns="0" tIns="0" rIns="0" bIns="0" rtlCol="0">
            <a:noAutofit/>
          </a:bodyPr>
          <a:lstStyle>
            <a:lvl1pPr indent="0" defTabSz="685800">
              <a:lnSpc>
                <a:spcPct val="90000"/>
              </a:lnSpc>
              <a:spcBef>
                <a:spcPts val="0"/>
              </a:spcBef>
              <a:buFont typeface="Arial" panose="020B0604020202020204" pitchFamily="34" charset="0"/>
              <a:buNone/>
              <a:defRPr b="1" baseline="0">
                <a:solidFill>
                  <a:schemeClr val="accent1"/>
                </a:solidFill>
              </a:defRPr>
            </a:lvl1pPr>
            <a:lvl2pPr marL="0" indent="0" defTabSz="685800">
              <a:lnSpc>
                <a:spcPct val="90000"/>
              </a:lnSpc>
              <a:spcBef>
                <a:spcPts val="0"/>
              </a:spcBef>
              <a:buFont typeface="Arial" panose="020B0604020202020204" pitchFamily="34" charset="0"/>
              <a:buNone/>
            </a:lvl2pPr>
            <a:lvl3pPr marL="0" indent="0" defTabSz="685800">
              <a:lnSpc>
                <a:spcPct val="90000"/>
              </a:lnSpc>
              <a:spcBef>
                <a:spcPts val="0"/>
              </a:spcBef>
              <a:buFont typeface="Arial" panose="020B0604020202020204" pitchFamily="34" charset="0"/>
              <a:buNone/>
            </a:lvl3pPr>
            <a:lvl4pPr marL="0" indent="0" defTabSz="685800">
              <a:lnSpc>
                <a:spcPct val="90000"/>
              </a:lnSpc>
              <a:spcBef>
                <a:spcPts val="0"/>
              </a:spcBef>
              <a:buFont typeface="Arial" panose="020B0604020202020204" pitchFamily="34" charset="0"/>
              <a:buNone/>
            </a:lvl4pPr>
            <a:lvl5pPr marL="0" indent="0" defTabSz="685800">
              <a:lnSpc>
                <a:spcPct val="90000"/>
              </a:lnSpc>
              <a:spcBef>
                <a:spcPts val="0"/>
              </a:spcBef>
              <a:buFont typeface="Arial" panose="020B0604020202020204" pitchFamily="34" charset="0"/>
              <a:buNone/>
            </a:lvl5pPr>
            <a:lvl6pPr marL="0" indent="0" defTabSz="685800">
              <a:lnSpc>
                <a:spcPct val="90000"/>
              </a:lnSpc>
              <a:spcBef>
                <a:spcPts val="0"/>
              </a:spcBef>
              <a:buFont typeface="Arial" panose="020B0604020202020204" pitchFamily="34" charset="0"/>
              <a:buNone/>
            </a:lvl6pPr>
            <a:lvl7pPr marL="0" indent="0" defTabSz="685800">
              <a:lnSpc>
                <a:spcPct val="90000"/>
              </a:lnSpc>
              <a:spcBef>
                <a:spcPts val="0"/>
              </a:spcBef>
              <a:buFont typeface="Arial" panose="020B0604020202020204" pitchFamily="34" charset="0"/>
              <a:buNone/>
            </a:lvl7pPr>
            <a:lvl8pPr marL="0" indent="0" defTabSz="685800">
              <a:lnSpc>
                <a:spcPct val="90000"/>
              </a:lnSpc>
              <a:spcBef>
                <a:spcPts val="0"/>
              </a:spcBef>
              <a:buFont typeface="Arial" panose="020B0604020202020204" pitchFamily="34" charset="0"/>
              <a:buNone/>
            </a:lvl8pPr>
            <a:lvl9pPr marL="0" indent="0" defTabSz="685800">
              <a:lnSpc>
                <a:spcPct val="90000"/>
              </a:lnSpc>
              <a:spcBef>
                <a:spcPts val="0"/>
              </a:spcBef>
              <a:buFont typeface="Arial" panose="020B0604020202020204" pitchFamily="34" charset="0"/>
              <a:buNone/>
            </a:lvl9pPr>
          </a:lstStyle>
          <a:p>
            <a:r>
              <a:rPr lang="en-US" sz="2400" b="0" dirty="0">
                <a:solidFill>
                  <a:schemeClr val="tx1"/>
                </a:solidFill>
              </a:rPr>
              <a:t>Mega Menu &gt; Run &gt; Service Request</a:t>
            </a:r>
          </a:p>
        </p:txBody>
      </p:sp>
      <p:sp>
        <p:nvSpPr>
          <p:cNvPr id="11" name="Slide Number Placeholder 10"/>
          <p:cNvSpPr>
            <a:spLocks noGrp="1"/>
          </p:cNvSpPr>
          <p:nvPr>
            <p:ph type="sldNum" sz="quarter" idx="12"/>
          </p:nvPr>
        </p:nvSpPr>
        <p:spPr/>
        <p:txBody>
          <a:bodyPr/>
          <a:lstStyle/>
          <a:p>
            <a:fld id="{B016F8AB-BCEA-4347-8BA6-BE776009BC89}" type="slidenum">
              <a:rPr lang="en-US" smtClean="0"/>
              <a:pPr/>
              <a:t>5</a:t>
            </a:fld>
            <a:endParaRPr lang="en-US"/>
          </a:p>
        </p:txBody>
      </p:sp>
    </p:spTree>
    <p:extLst>
      <p:ext uri="{BB962C8B-B14F-4D97-AF65-F5344CB8AC3E}">
        <p14:creationId xmlns:p14="http://schemas.microsoft.com/office/powerpoint/2010/main" val="373585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163048"/>
            <a:ext cx="10311765" cy="1080000"/>
          </a:xfrm>
        </p:spPr>
        <p:txBody>
          <a:bodyPr/>
          <a:lstStyle/>
          <a:p>
            <a:r>
              <a:rPr lang="en-US" dirty="0"/>
              <a:t>Service Request </a:t>
            </a:r>
            <a:r>
              <a:rPr lang="en-US" dirty="0" smtClean="0"/>
              <a:t>Management Overview</a:t>
            </a:r>
            <a:endParaRPr lang="en-US" dirty="0"/>
          </a:p>
        </p:txBody>
      </p:sp>
      <p:sp>
        <p:nvSpPr>
          <p:cNvPr id="3" name="Content Placeholder 2"/>
          <p:cNvSpPr>
            <a:spLocks noGrp="1"/>
          </p:cNvSpPr>
          <p:nvPr>
            <p:ph idx="1"/>
          </p:nvPr>
        </p:nvSpPr>
        <p:spPr>
          <a:xfrm>
            <a:off x="946786" y="1176340"/>
            <a:ext cx="10311765" cy="4452138"/>
          </a:xfrm>
        </p:spPr>
        <p:txBody>
          <a:bodyPr>
            <a:normAutofit lnSpcReduction="10000"/>
          </a:bodyPr>
          <a:lstStyle/>
          <a:p>
            <a:pPr marL="0" indent="0">
              <a:buNone/>
            </a:pPr>
            <a:endParaRPr lang="en-AU" i="1" dirty="0"/>
          </a:p>
          <a:p>
            <a:r>
              <a:rPr lang="en-AU" i="1" dirty="0" smtClean="0"/>
              <a:t>Service Requests </a:t>
            </a:r>
            <a:r>
              <a:rPr lang="en-US" dirty="0" smtClean="0"/>
              <a:t>are </a:t>
            </a:r>
            <a:r>
              <a:rPr lang="en-US" dirty="0"/>
              <a:t>the set of predefined activities that can be performed against the service </a:t>
            </a:r>
            <a:r>
              <a:rPr lang="en-US" dirty="0" smtClean="0"/>
              <a:t>itself. Each one may follow a standard task plan and approval plan.</a:t>
            </a:r>
          </a:p>
          <a:p>
            <a:endParaRPr lang="en-AU" dirty="0" smtClean="0"/>
          </a:p>
          <a:p>
            <a:endParaRPr lang="en-AU" dirty="0"/>
          </a:p>
          <a:p>
            <a:r>
              <a:rPr lang="en-AU" i="1" dirty="0" smtClean="0"/>
              <a:t>Support requests</a:t>
            </a:r>
            <a:r>
              <a:rPr lang="en-AU" dirty="0" smtClean="0"/>
              <a:t>, by</a:t>
            </a:r>
            <a:r>
              <a:rPr lang="en-US" dirty="0" smtClean="0"/>
              <a:t> </a:t>
            </a:r>
            <a:r>
              <a:rPr lang="en-US" dirty="0"/>
              <a:t>contrast, encompass those requests </a:t>
            </a:r>
            <a:r>
              <a:rPr lang="en-US" dirty="0" smtClean="0"/>
              <a:t>whereby the end user can request help from IT for some of the most common problems. These may or may not have been predefined </a:t>
            </a:r>
            <a:r>
              <a:rPr lang="en-US" dirty="0"/>
              <a:t>or even expected by the service owner. </a:t>
            </a:r>
            <a:endParaRPr lang="en-GB" dirty="0"/>
          </a:p>
          <a:p>
            <a:endParaRPr lang="en-US" dirty="0"/>
          </a:p>
        </p:txBody>
      </p:sp>
      <p:sp>
        <p:nvSpPr>
          <p:cNvPr id="5" name="Rectangular Callout 4"/>
          <p:cNvSpPr/>
          <p:nvPr/>
        </p:nvSpPr>
        <p:spPr bwMode="gray">
          <a:xfrm>
            <a:off x="1219201" y="3220599"/>
            <a:ext cx="2781300" cy="448817"/>
          </a:xfrm>
          <a:prstGeom prst="wedgeRectCallout">
            <a:avLst>
              <a:gd name="adj1" fmla="val -40468"/>
              <a:gd name="adj2" fmla="val -128271"/>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Additional memory for VM</a:t>
            </a:r>
            <a:endParaRPr lang="en-US" sz="1600" dirty="0"/>
          </a:p>
        </p:txBody>
      </p:sp>
      <p:sp>
        <p:nvSpPr>
          <p:cNvPr id="6" name="Rectangular Callout 5"/>
          <p:cNvSpPr/>
          <p:nvPr/>
        </p:nvSpPr>
        <p:spPr bwMode="gray">
          <a:xfrm>
            <a:off x="4686299" y="3201071"/>
            <a:ext cx="2781300" cy="468345"/>
          </a:xfrm>
          <a:prstGeom prst="wedgeRectCallout">
            <a:avLst>
              <a:gd name="adj1" fmla="val -41838"/>
              <a:gd name="adj2" fmla="val -12109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Reset a password</a:t>
            </a:r>
            <a:endParaRPr lang="en-US" sz="1600" dirty="0"/>
          </a:p>
        </p:txBody>
      </p:sp>
      <p:sp>
        <p:nvSpPr>
          <p:cNvPr id="7" name="Rectangular Callout 6"/>
          <p:cNvSpPr/>
          <p:nvPr/>
        </p:nvSpPr>
        <p:spPr bwMode="gray">
          <a:xfrm>
            <a:off x="1219201" y="5624495"/>
            <a:ext cx="2781300" cy="413955"/>
          </a:xfrm>
          <a:prstGeom prst="wedgeRectCallout">
            <a:avLst>
              <a:gd name="adj1" fmla="val -40468"/>
              <a:gd name="adj2" fmla="val -128271"/>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Application is running slow</a:t>
            </a:r>
            <a:endParaRPr lang="en-US" sz="1600" dirty="0"/>
          </a:p>
        </p:txBody>
      </p:sp>
      <p:sp>
        <p:nvSpPr>
          <p:cNvPr id="8" name="Rectangular Callout 7"/>
          <p:cNvSpPr/>
          <p:nvPr/>
        </p:nvSpPr>
        <p:spPr bwMode="gray">
          <a:xfrm>
            <a:off x="4686301" y="5624495"/>
            <a:ext cx="2781300" cy="413955"/>
          </a:xfrm>
          <a:prstGeom prst="wedgeRectCallout">
            <a:avLst>
              <a:gd name="adj1" fmla="val -40468"/>
              <a:gd name="adj2" fmla="val -128271"/>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467" dirty="0"/>
              <a:t>How do I upload a file to SharePoint?</a:t>
            </a:r>
            <a:endParaRPr lang="en-US" sz="1467" dirty="0"/>
          </a:p>
        </p:txBody>
      </p:sp>
      <p:sp>
        <p:nvSpPr>
          <p:cNvPr id="9" name="Rectangular Callout 8"/>
          <p:cNvSpPr/>
          <p:nvPr/>
        </p:nvSpPr>
        <p:spPr bwMode="gray">
          <a:xfrm>
            <a:off x="7874001" y="5624495"/>
            <a:ext cx="2781300" cy="413955"/>
          </a:xfrm>
          <a:prstGeom prst="wedgeRectCallout">
            <a:avLst>
              <a:gd name="adj1" fmla="val -40468"/>
              <a:gd name="adj2" fmla="val -128271"/>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Cannot connect to Lync</a:t>
            </a:r>
            <a:endParaRPr lang="en-US" sz="1600" dirty="0"/>
          </a:p>
        </p:txBody>
      </p:sp>
      <p:sp>
        <p:nvSpPr>
          <p:cNvPr id="10" name="Rectangular Callout 9"/>
          <p:cNvSpPr/>
          <p:nvPr/>
        </p:nvSpPr>
        <p:spPr bwMode="gray">
          <a:xfrm>
            <a:off x="7874001" y="3201071"/>
            <a:ext cx="2781300" cy="468345"/>
          </a:xfrm>
          <a:prstGeom prst="wedgeRectCallout">
            <a:avLst>
              <a:gd name="adj1" fmla="val -41838"/>
              <a:gd name="adj2" fmla="val -12109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Increase mailbox size</a:t>
            </a:r>
            <a:endParaRPr lang="en-US" sz="1600" dirty="0"/>
          </a:p>
        </p:txBody>
      </p:sp>
      <p:sp>
        <p:nvSpPr>
          <p:cNvPr id="11" name="Subtitle 1"/>
          <p:cNvSpPr txBox="1">
            <a:spLocks/>
          </p:cNvSpPr>
          <p:nvPr/>
        </p:nvSpPr>
        <p:spPr>
          <a:xfrm>
            <a:off x="946786" y="691165"/>
            <a:ext cx="10632599" cy="381000"/>
          </a:xfrm>
          <a:prstGeom prst="rect">
            <a:avLst/>
          </a:prstGeom>
        </p:spPr>
        <p:txBody>
          <a:bodyPr vert="horz" lIns="0" tIns="0" rIns="0" bIns="0" rtlCol="0">
            <a:noAutofit/>
          </a:bodyPr>
          <a:lstStyle>
            <a:lvl1pPr indent="0" defTabSz="685800">
              <a:lnSpc>
                <a:spcPct val="90000"/>
              </a:lnSpc>
              <a:spcBef>
                <a:spcPts val="0"/>
              </a:spcBef>
              <a:buFont typeface="Arial" panose="020B0604020202020204" pitchFamily="34" charset="0"/>
              <a:buNone/>
              <a:defRPr b="1" baseline="0">
                <a:solidFill>
                  <a:schemeClr val="accent1"/>
                </a:solidFill>
              </a:defRPr>
            </a:lvl1pPr>
            <a:lvl2pPr marL="0" indent="0" defTabSz="685800">
              <a:lnSpc>
                <a:spcPct val="90000"/>
              </a:lnSpc>
              <a:spcBef>
                <a:spcPts val="0"/>
              </a:spcBef>
              <a:buFont typeface="Arial" panose="020B0604020202020204" pitchFamily="34" charset="0"/>
              <a:buNone/>
            </a:lvl2pPr>
            <a:lvl3pPr marL="0" indent="0" defTabSz="685800">
              <a:lnSpc>
                <a:spcPct val="90000"/>
              </a:lnSpc>
              <a:spcBef>
                <a:spcPts val="0"/>
              </a:spcBef>
              <a:buFont typeface="Arial" panose="020B0604020202020204" pitchFamily="34" charset="0"/>
              <a:buNone/>
            </a:lvl3pPr>
            <a:lvl4pPr marL="0" indent="0" defTabSz="685800">
              <a:lnSpc>
                <a:spcPct val="90000"/>
              </a:lnSpc>
              <a:spcBef>
                <a:spcPts val="0"/>
              </a:spcBef>
              <a:buFont typeface="Arial" panose="020B0604020202020204" pitchFamily="34" charset="0"/>
              <a:buNone/>
            </a:lvl4pPr>
            <a:lvl5pPr marL="0" indent="0" defTabSz="685800">
              <a:lnSpc>
                <a:spcPct val="90000"/>
              </a:lnSpc>
              <a:spcBef>
                <a:spcPts val="0"/>
              </a:spcBef>
              <a:buFont typeface="Arial" panose="020B0604020202020204" pitchFamily="34" charset="0"/>
              <a:buNone/>
            </a:lvl5pPr>
            <a:lvl6pPr marL="0" indent="0" defTabSz="685800">
              <a:lnSpc>
                <a:spcPct val="90000"/>
              </a:lnSpc>
              <a:spcBef>
                <a:spcPts val="0"/>
              </a:spcBef>
              <a:buFont typeface="Arial" panose="020B0604020202020204" pitchFamily="34" charset="0"/>
              <a:buNone/>
            </a:lvl6pPr>
            <a:lvl7pPr marL="0" indent="0" defTabSz="685800">
              <a:lnSpc>
                <a:spcPct val="90000"/>
              </a:lnSpc>
              <a:spcBef>
                <a:spcPts val="0"/>
              </a:spcBef>
              <a:buFont typeface="Arial" panose="020B0604020202020204" pitchFamily="34" charset="0"/>
              <a:buNone/>
            </a:lvl7pPr>
            <a:lvl8pPr marL="0" indent="0" defTabSz="685800">
              <a:lnSpc>
                <a:spcPct val="90000"/>
              </a:lnSpc>
              <a:spcBef>
                <a:spcPts val="0"/>
              </a:spcBef>
              <a:buFont typeface="Arial" panose="020B0604020202020204" pitchFamily="34" charset="0"/>
              <a:buNone/>
            </a:lvl8pPr>
            <a:lvl9pPr marL="0" indent="0" defTabSz="685800">
              <a:lnSpc>
                <a:spcPct val="90000"/>
              </a:lnSpc>
              <a:spcBef>
                <a:spcPts val="0"/>
              </a:spcBef>
              <a:buFont typeface="Arial" panose="020B0604020202020204" pitchFamily="34" charset="0"/>
              <a:buNone/>
            </a:lvl9pPr>
          </a:lstStyle>
          <a:p>
            <a:r>
              <a:rPr lang="fr-FR" sz="2400" b="0" dirty="0">
                <a:solidFill>
                  <a:schemeClr val="tx1"/>
                </a:solidFill>
              </a:rPr>
              <a:t>Service </a:t>
            </a:r>
            <a:r>
              <a:rPr lang="en-US" sz="2400" b="0" dirty="0">
                <a:solidFill>
                  <a:schemeClr val="tx1"/>
                </a:solidFill>
              </a:rPr>
              <a:t>Request and Support Request </a:t>
            </a:r>
          </a:p>
        </p:txBody>
      </p:sp>
      <p:sp>
        <p:nvSpPr>
          <p:cNvPr id="12" name="Slide Number Placeholder 11"/>
          <p:cNvSpPr>
            <a:spLocks noGrp="1"/>
          </p:cNvSpPr>
          <p:nvPr>
            <p:ph type="sldNum" sz="quarter" idx="12"/>
          </p:nvPr>
        </p:nvSpPr>
        <p:spPr>
          <a:xfrm>
            <a:off x="182880" y="6271044"/>
            <a:ext cx="365760" cy="274320"/>
          </a:xfrm>
        </p:spPr>
        <p:txBody>
          <a:bodyPr/>
          <a:lstStyle/>
          <a:p>
            <a:fld id="{B016F8AB-BCEA-4347-8BA6-BE776009BC89}" type="slidenum">
              <a:rPr lang="en-US" smtClean="0"/>
              <a:pPr/>
              <a:t>6</a:t>
            </a:fld>
            <a:endParaRPr lang="en-US"/>
          </a:p>
        </p:txBody>
      </p:sp>
    </p:spTree>
    <p:extLst>
      <p:ext uri="{BB962C8B-B14F-4D97-AF65-F5344CB8AC3E}">
        <p14:creationId xmlns:p14="http://schemas.microsoft.com/office/powerpoint/2010/main" val="388491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Request Management Overview</a:t>
            </a:r>
            <a:endParaRPr lang="en-US" dirty="0"/>
          </a:p>
        </p:txBody>
      </p:sp>
      <p:sp>
        <p:nvSpPr>
          <p:cNvPr id="3" name="Content Placeholder 2"/>
          <p:cNvSpPr>
            <a:spLocks noGrp="1"/>
          </p:cNvSpPr>
          <p:nvPr>
            <p:ph sz="half" idx="1"/>
          </p:nvPr>
        </p:nvSpPr>
        <p:spPr>
          <a:xfrm>
            <a:off x="609441" y="1345259"/>
            <a:ext cx="5303520" cy="4572000"/>
          </a:xfrm>
        </p:spPr>
        <p:txBody>
          <a:bodyPr/>
          <a:lstStyle/>
          <a:p>
            <a:pPr marL="0" indent="0">
              <a:buNone/>
              <a:defRPr/>
            </a:pPr>
            <a:r>
              <a:rPr lang="en-US" sz="1867" b="1" dirty="0">
                <a:solidFill>
                  <a:schemeClr val="accent1"/>
                </a:solidFill>
              </a:rPr>
              <a:t>Support Requests</a:t>
            </a:r>
          </a:p>
          <a:p>
            <a:pPr lvl="1">
              <a:defRPr/>
            </a:pPr>
            <a:r>
              <a:rPr lang="en-US" sz="1467" dirty="0"/>
              <a:t>Faster resolution for </a:t>
            </a:r>
            <a:r>
              <a:rPr lang="en-US" sz="1467" dirty="0" smtClean="0"/>
              <a:t>support </a:t>
            </a:r>
            <a:r>
              <a:rPr lang="en-US" sz="1467" dirty="0"/>
              <a:t>requests by providing</a:t>
            </a:r>
          </a:p>
          <a:p>
            <a:pPr lvl="2">
              <a:defRPr/>
            </a:pPr>
            <a:r>
              <a:rPr lang="en-US" sz="1467" dirty="0"/>
              <a:t>Real-time communication between IT Agent and Requester</a:t>
            </a:r>
          </a:p>
          <a:p>
            <a:pPr lvl="2">
              <a:defRPr/>
            </a:pPr>
            <a:r>
              <a:rPr lang="en-US" sz="1467" dirty="0"/>
              <a:t>Integrated smart search capabilities, powered by HP Autonomy IDOL</a:t>
            </a:r>
          </a:p>
          <a:p>
            <a:pPr lvl="2">
              <a:defRPr/>
            </a:pPr>
            <a:r>
              <a:rPr lang="en-US" sz="1467" dirty="0"/>
              <a:t>Social Insight integration to reduce resolution time and increase customer satisfaction</a:t>
            </a:r>
          </a:p>
          <a:p>
            <a:pPr lvl="1">
              <a:defRPr/>
            </a:pPr>
            <a:r>
              <a:rPr lang="en-US" sz="1467" dirty="0"/>
              <a:t>Records historical conversations between Requester and IT Agent</a:t>
            </a:r>
          </a:p>
          <a:p>
            <a:pPr lvl="1">
              <a:defRPr/>
            </a:pPr>
            <a:r>
              <a:rPr lang="en-US" sz="1467" dirty="0"/>
              <a:t>Tracks collaboration discussions between IT Agents </a:t>
            </a:r>
          </a:p>
        </p:txBody>
      </p:sp>
      <p:sp>
        <p:nvSpPr>
          <p:cNvPr id="4" name="Content Placeholder 3"/>
          <p:cNvSpPr>
            <a:spLocks noGrp="1"/>
          </p:cNvSpPr>
          <p:nvPr>
            <p:ph sz="half" idx="2"/>
          </p:nvPr>
        </p:nvSpPr>
        <p:spPr>
          <a:xfrm>
            <a:off x="6275864" y="1345259"/>
            <a:ext cx="5303520" cy="4572000"/>
          </a:xfrm>
        </p:spPr>
        <p:txBody>
          <a:bodyPr/>
          <a:lstStyle/>
          <a:p>
            <a:pPr marL="0" indent="0">
              <a:buNone/>
              <a:defRPr/>
            </a:pPr>
            <a:r>
              <a:rPr lang="en-US" sz="1867" b="1" dirty="0">
                <a:solidFill>
                  <a:schemeClr val="accent1"/>
                </a:solidFill>
              </a:rPr>
              <a:t>Service Requests - Fulfillment</a:t>
            </a:r>
          </a:p>
          <a:p>
            <a:pPr lvl="1">
              <a:defRPr/>
            </a:pPr>
            <a:r>
              <a:rPr lang="en-US" sz="1467" dirty="0"/>
              <a:t>Execute dedicated fulfillment task plans for </a:t>
            </a:r>
            <a:r>
              <a:rPr lang="en-US" sz="1467" dirty="0" smtClean="0"/>
              <a:t>Service fulfillment and change</a:t>
            </a:r>
            <a:endParaRPr lang="en-US" sz="1467" dirty="0"/>
          </a:p>
          <a:p>
            <a:pPr lvl="1">
              <a:defRPr/>
            </a:pPr>
            <a:r>
              <a:rPr lang="en-US" sz="1467" dirty="0"/>
              <a:t>Assign manual tasks and delegate to other fulfillment processes</a:t>
            </a:r>
          </a:p>
          <a:p>
            <a:pPr lvl="1">
              <a:defRPr/>
            </a:pPr>
            <a:r>
              <a:rPr lang="en-US" sz="1467" dirty="0"/>
              <a:t>Orchestrate automated fulfillment tasks</a:t>
            </a:r>
          </a:p>
        </p:txBody>
      </p:sp>
      <p:sp>
        <p:nvSpPr>
          <p:cNvPr id="7" name="Subtitle 1"/>
          <p:cNvSpPr txBox="1">
            <a:spLocks/>
          </p:cNvSpPr>
          <p:nvPr/>
        </p:nvSpPr>
        <p:spPr>
          <a:xfrm>
            <a:off x="609442" y="980540"/>
            <a:ext cx="10969943" cy="381000"/>
          </a:xfrm>
          <a:prstGeom prst="rect">
            <a:avLst/>
          </a:prstGeom>
        </p:spPr>
        <p:txBody>
          <a:bodyPr vert="horz" lIns="0" tIns="0" rIns="0" bIns="0" rtlCol="0">
            <a:noAutofit/>
          </a:bodyPr>
          <a:lstStyle>
            <a:lvl1pPr indent="0" defTabSz="685800">
              <a:lnSpc>
                <a:spcPct val="90000"/>
              </a:lnSpc>
              <a:spcBef>
                <a:spcPts val="0"/>
              </a:spcBef>
              <a:buFont typeface="Arial" panose="020B0604020202020204" pitchFamily="34" charset="0"/>
              <a:buNone/>
              <a:defRPr b="1" baseline="0">
                <a:solidFill>
                  <a:schemeClr val="accent1"/>
                </a:solidFill>
              </a:defRPr>
            </a:lvl1pPr>
            <a:lvl2pPr marL="0" indent="0" defTabSz="685800">
              <a:lnSpc>
                <a:spcPct val="90000"/>
              </a:lnSpc>
              <a:spcBef>
                <a:spcPts val="0"/>
              </a:spcBef>
              <a:buFont typeface="Arial" panose="020B0604020202020204" pitchFamily="34" charset="0"/>
              <a:buNone/>
            </a:lvl2pPr>
            <a:lvl3pPr marL="0" indent="0" defTabSz="685800">
              <a:lnSpc>
                <a:spcPct val="90000"/>
              </a:lnSpc>
              <a:spcBef>
                <a:spcPts val="0"/>
              </a:spcBef>
              <a:buFont typeface="Arial" panose="020B0604020202020204" pitchFamily="34" charset="0"/>
              <a:buNone/>
            </a:lvl3pPr>
            <a:lvl4pPr marL="0" indent="0" defTabSz="685800">
              <a:lnSpc>
                <a:spcPct val="90000"/>
              </a:lnSpc>
              <a:spcBef>
                <a:spcPts val="0"/>
              </a:spcBef>
              <a:buFont typeface="Arial" panose="020B0604020202020204" pitchFamily="34" charset="0"/>
              <a:buNone/>
            </a:lvl4pPr>
            <a:lvl5pPr marL="0" indent="0" defTabSz="685800">
              <a:lnSpc>
                <a:spcPct val="90000"/>
              </a:lnSpc>
              <a:spcBef>
                <a:spcPts val="0"/>
              </a:spcBef>
              <a:buFont typeface="Arial" panose="020B0604020202020204" pitchFamily="34" charset="0"/>
              <a:buNone/>
            </a:lvl5pPr>
            <a:lvl6pPr marL="0" indent="0" defTabSz="685800">
              <a:lnSpc>
                <a:spcPct val="90000"/>
              </a:lnSpc>
              <a:spcBef>
                <a:spcPts val="0"/>
              </a:spcBef>
              <a:buFont typeface="Arial" panose="020B0604020202020204" pitchFamily="34" charset="0"/>
              <a:buNone/>
            </a:lvl6pPr>
            <a:lvl7pPr marL="0" indent="0" defTabSz="685800">
              <a:lnSpc>
                <a:spcPct val="90000"/>
              </a:lnSpc>
              <a:spcBef>
                <a:spcPts val="0"/>
              </a:spcBef>
              <a:buFont typeface="Arial" panose="020B0604020202020204" pitchFamily="34" charset="0"/>
              <a:buNone/>
            </a:lvl7pPr>
            <a:lvl8pPr marL="0" indent="0" defTabSz="685800">
              <a:lnSpc>
                <a:spcPct val="90000"/>
              </a:lnSpc>
              <a:spcBef>
                <a:spcPts val="0"/>
              </a:spcBef>
              <a:buFont typeface="Arial" panose="020B0604020202020204" pitchFamily="34" charset="0"/>
              <a:buNone/>
            </a:lvl8pPr>
            <a:lvl9pPr marL="0" indent="0" defTabSz="685800">
              <a:lnSpc>
                <a:spcPct val="90000"/>
              </a:lnSpc>
              <a:spcBef>
                <a:spcPts val="0"/>
              </a:spcBef>
              <a:buFont typeface="Arial" panose="020B0604020202020204" pitchFamily="34" charset="0"/>
              <a:buNone/>
            </a:lvl9pPr>
          </a:lstStyle>
          <a:p>
            <a:r>
              <a:rPr lang="en-US" sz="2400" b="0" dirty="0" smtClean="0">
                <a:solidFill>
                  <a:schemeClr val="tx1"/>
                </a:solidFill>
              </a:rPr>
              <a:t>Support and Service Requests </a:t>
            </a:r>
            <a:endParaRPr lang="en-US" sz="2400" b="0" dirty="0">
              <a:solidFill>
                <a:schemeClr val="tx1"/>
              </a:solidFill>
            </a:endParaRPr>
          </a:p>
        </p:txBody>
      </p:sp>
      <p:pic>
        <p:nvPicPr>
          <p:cNvPr id="8" name="Picture 7"/>
          <p:cNvPicPr>
            <a:picLocks noChangeAspect="1"/>
          </p:cNvPicPr>
          <p:nvPr/>
        </p:nvPicPr>
        <p:blipFill>
          <a:blip r:embed="rId3"/>
          <a:stretch>
            <a:fillRect/>
          </a:stretch>
        </p:blipFill>
        <p:spPr>
          <a:xfrm>
            <a:off x="1036479" y="4643959"/>
            <a:ext cx="4145639" cy="2040305"/>
          </a:xfrm>
          <a:prstGeom prst="rect">
            <a:avLst/>
          </a:prstGeom>
        </p:spPr>
      </p:pic>
      <p:pic>
        <p:nvPicPr>
          <p:cNvPr id="9" name="Content Placeholder 8"/>
          <p:cNvPicPr>
            <a:picLocks noChangeAspect="1"/>
          </p:cNvPicPr>
          <p:nvPr/>
        </p:nvPicPr>
        <p:blipFill>
          <a:blip r:embed="rId4"/>
          <a:stretch>
            <a:fillRect/>
          </a:stretch>
        </p:blipFill>
        <p:spPr>
          <a:xfrm>
            <a:off x="6400800" y="4643959"/>
            <a:ext cx="4607195" cy="2006651"/>
          </a:xfrm>
          <a:prstGeom prst="rect">
            <a:avLst/>
          </a:prstGeom>
        </p:spPr>
        <p:style>
          <a:lnRef idx="2">
            <a:schemeClr val="accent1"/>
          </a:lnRef>
          <a:fillRef idx="1">
            <a:schemeClr val="lt1"/>
          </a:fillRef>
          <a:effectRef idx="0">
            <a:schemeClr val="accent1"/>
          </a:effectRef>
          <a:fontRef idx="minor">
            <a:schemeClr val="dk1"/>
          </a:fontRef>
        </p:style>
      </p:pic>
      <p:sp>
        <p:nvSpPr>
          <p:cNvPr id="6" name="Slide Number Placeholder 5"/>
          <p:cNvSpPr>
            <a:spLocks noGrp="1"/>
          </p:cNvSpPr>
          <p:nvPr>
            <p:ph type="sldNum" sz="quarter" idx="12"/>
          </p:nvPr>
        </p:nvSpPr>
        <p:spPr/>
        <p:txBody>
          <a:bodyPr/>
          <a:lstStyle/>
          <a:p>
            <a:fld id="{B016F8AB-BCEA-4347-8BA6-BE776009BC89}" type="slidenum">
              <a:rPr lang="en-US" smtClean="0"/>
              <a:t>7</a:t>
            </a:fld>
            <a:endParaRPr lang="en-US"/>
          </a:p>
        </p:txBody>
      </p:sp>
    </p:spTree>
    <p:extLst>
      <p:ext uri="{BB962C8B-B14F-4D97-AF65-F5344CB8AC3E}">
        <p14:creationId xmlns:p14="http://schemas.microsoft.com/office/powerpoint/2010/main" val="328441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How to Open a New Request – Recap</a:t>
            </a:r>
            <a:endParaRPr lang="en-US" dirty="0"/>
          </a:p>
        </p:txBody>
      </p:sp>
      <p:sp>
        <p:nvSpPr>
          <p:cNvPr id="2" name="Subtitle 1"/>
          <p:cNvSpPr>
            <a:spLocks noGrp="1"/>
          </p:cNvSpPr>
          <p:nvPr>
            <p:ph type="body" sz="quarter" idx="13"/>
          </p:nvPr>
        </p:nvSpPr>
        <p:spPr/>
        <p:txBody>
          <a:bodyPr/>
          <a:lstStyle/>
          <a:p>
            <a:r>
              <a:rPr lang="en-AU" dirty="0" smtClean="0"/>
              <a:t>A new request can be opened from the Service Request List, or from Live Support</a:t>
            </a:r>
            <a:endParaRPr lang="en-US" dirty="0"/>
          </a:p>
        </p:txBody>
      </p:sp>
      <p:sp>
        <p:nvSpPr>
          <p:cNvPr id="4" name="Content Placeholder 3"/>
          <p:cNvSpPr>
            <a:spLocks noGrp="1"/>
          </p:cNvSpPr>
          <p:nvPr>
            <p:ph idx="1"/>
          </p:nvPr>
        </p:nvSpPr>
        <p:spPr>
          <a:xfrm>
            <a:off x="609600" y="1524002"/>
            <a:ext cx="10969784" cy="4679555"/>
          </a:xfrm>
        </p:spPr>
        <p:txBody>
          <a:bodyPr/>
          <a:lstStyle/>
          <a:p>
            <a:r>
              <a:rPr lang="en-AU" dirty="0" smtClean="0"/>
              <a:t>From Service Request List, click </a:t>
            </a:r>
            <a:r>
              <a:rPr lang="en-AU" i="1" dirty="0" smtClean="0"/>
              <a:t>New</a:t>
            </a:r>
            <a:r>
              <a:rPr lang="en-AU" dirty="0" smtClean="0"/>
              <a:t> button. </a:t>
            </a:r>
          </a:p>
          <a:p>
            <a:endParaRPr lang="en-AU" dirty="0"/>
          </a:p>
          <a:p>
            <a:endParaRPr lang="en-AU" dirty="0" smtClean="0"/>
          </a:p>
          <a:p>
            <a:endParaRPr lang="en-AU" dirty="0"/>
          </a:p>
          <a:p>
            <a:endParaRPr lang="en-AU" dirty="0" smtClean="0"/>
          </a:p>
          <a:p>
            <a:endParaRPr lang="en-AU" dirty="0"/>
          </a:p>
          <a:p>
            <a:endParaRPr lang="en-AU" dirty="0" smtClean="0"/>
          </a:p>
          <a:p>
            <a:endParaRPr lang="en-US" dirty="0"/>
          </a:p>
        </p:txBody>
      </p:sp>
      <p:pic>
        <p:nvPicPr>
          <p:cNvPr id="5" name="Picture 4"/>
          <p:cNvPicPr>
            <a:picLocks noChangeAspect="1"/>
          </p:cNvPicPr>
          <p:nvPr/>
        </p:nvPicPr>
        <p:blipFill>
          <a:blip r:embed="rId3"/>
          <a:stretch>
            <a:fillRect/>
          </a:stretch>
        </p:blipFill>
        <p:spPr>
          <a:xfrm>
            <a:off x="463060" y="1970078"/>
            <a:ext cx="7463056" cy="2395549"/>
          </a:xfrm>
          <a:prstGeom prst="rect">
            <a:avLst/>
          </a:prstGeom>
        </p:spPr>
      </p:pic>
      <p:pic>
        <p:nvPicPr>
          <p:cNvPr id="6" name="Picture 5"/>
          <p:cNvPicPr>
            <a:picLocks noChangeAspect="1"/>
          </p:cNvPicPr>
          <p:nvPr/>
        </p:nvPicPr>
        <p:blipFill>
          <a:blip r:embed="rId4"/>
          <a:stretch>
            <a:fillRect/>
          </a:stretch>
        </p:blipFill>
        <p:spPr>
          <a:xfrm>
            <a:off x="4128379" y="2028011"/>
            <a:ext cx="7282907" cy="4781707"/>
          </a:xfrm>
          <a:prstGeom prst="rect">
            <a:avLst/>
          </a:prstGeom>
        </p:spPr>
      </p:pic>
      <p:sp>
        <p:nvSpPr>
          <p:cNvPr id="7" name="Content Placeholder 3"/>
          <p:cNvSpPr txBox="1">
            <a:spLocks/>
          </p:cNvSpPr>
          <p:nvPr/>
        </p:nvSpPr>
        <p:spPr bwMode="black">
          <a:xfrm>
            <a:off x="662054" y="4724446"/>
            <a:ext cx="3466325" cy="1574613"/>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mn-lt"/>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mn-lt"/>
                <a:ea typeface="+mn-ea"/>
                <a:cs typeface="HP Simplified" pitchFamily="34" charset="0"/>
              </a:defRPr>
            </a:lvl2pPr>
            <a:lvl3pPr marL="114300" indent="-114300" algn="l" defTabSz="457200" rtl="0" eaLnBrk="1" latinLnBrk="0" hangingPunct="1">
              <a:lnSpc>
                <a:spcPct val="100000"/>
              </a:lnSpc>
              <a:spcBef>
                <a:spcPts val="0"/>
              </a:spcBef>
              <a:spcAft>
                <a:spcPts val="400"/>
              </a:spcAft>
              <a:buClr>
                <a:schemeClr val="tx1"/>
              </a:buClr>
              <a:buFont typeface="Arial"/>
              <a:buChar char="•"/>
              <a:defRPr sz="1400" b="0" i="0" kern="1200">
                <a:solidFill>
                  <a:srgbClr val="000000"/>
                </a:solidFill>
                <a:latin typeface="+mn-lt"/>
                <a:ea typeface="+mn-ea"/>
                <a:cs typeface="HP Simplified" pitchFamily="34" charset="0"/>
              </a:defRPr>
            </a:lvl3pPr>
            <a:lvl4pPr marL="228600" indent="-114300" algn="l" defTabSz="457200" rtl="0" eaLnBrk="1" latinLnBrk="0" hangingPunct="1">
              <a:lnSpc>
                <a:spcPct val="100000"/>
              </a:lnSpc>
              <a:spcBef>
                <a:spcPts val="0"/>
              </a:spcBef>
              <a:spcAft>
                <a:spcPts val="400"/>
              </a:spcAft>
              <a:buClr>
                <a:schemeClr val="tx1"/>
              </a:buClr>
              <a:buSzPct val="80000"/>
              <a:buFont typeface="Lucida Grande"/>
              <a:buChar char="−"/>
              <a:defRPr lang="en-US" sz="1400" b="0" i="0" kern="1200">
                <a:solidFill>
                  <a:srgbClr val="000000"/>
                </a:solidFill>
                <a:latin typeface="+mn-lt"/>
                <a:ea typeface="+mn-ea"/>
                <a:cs typeface="HP Simplified" pitchFamily="34" charset="0"/>
              </a:defRPr>
            </a:lvl4pPr>
            <a:lvl5pPr marL="342900" indent="-114300" algn="l" defTabSz="457200" rtl="0" eaLnBrk="1" latinLnBrk="0" hangingPunct="1">
              <a:lnSpc>
                <a:spcPct val="100000"/>
              </a:lnSpc>
              <a:spcBef>
                <a:spcPts val="0"/>
              </a:spcBef>
              <a:spcAft>
                <a:spcPts val="400"/>
              </a:spcAft>
              <a:buClr>
                <a:schemeClr val="tx1"/>
              </a:buClr>
              <a:buFont typeface="Arial"/>
              <a:buChar char="•"/>
              <a:tabLst/>
              <a:defRPr sz="1400" b="0" i="0" kern="1200">
                <a:solidFill>
                  <a:srgbClr val="000000"/>
                </a:solidFill>
                <a:latin typeface="+mn-lt"/>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z="1600" b="0" dirty="0">
                <a:solidFill>
                  <a:schemeClr val="tx1"/>
                </a:solidFill>
              </a:rPr>
              <a:t>In the New Request form, fill in details and click </a:t>
            </a:r>
            <a:r>
              <a:rPr lang="en-AU" sz="1600" b="0" i="1" dirty="0">
                <a:solidFill>
                  <a:schemeClr val="tx1"/>
                </a:solidFill>
              </a:rPr>
              <a:t>Save</a:t>
            </a:r>
            <a:r>
              <a:rPr lang="en-AU" sz="1600" b="0" dirty="0">
                <a:solidFill>
                  <a:schemeClr val="tx1"/>
                </a:solidFill>
              </a:rPr>
              <a:t>.</a:t>
            </a:r>
          </a:p>
          <a:p>
            <a:endParaRPr lang="en-AU" sz="2400" dirty="0"/>
          </a:p>
          <a:p>
            <a:endParaRPr lang="en-AU" sz="2400" dirty="0"/>
          </a:p>
          <a:p>
            <a:endParaRPr lang="en-AU" sz="2400" dirty="0"/>
          </a:p>
          <a:p>
            <a:endParaRPr lang="en-AU" sz="2400" dirty="0"/>
          </a:p>
          <a:p>
            <a:endParaRPr lang="en-AU" sz="2400" dirty="0"/>
          </a:p>
          <a:p>
            <a:endParaRPr lang="en-AU" sz="2400" dirty="0"/>
          </a:p>
          <a:p>
            <a:endParaRPr lang="en-US" sz="2400" dirty="0"/>
          </a:p>
        </p:txBody>
      </p:sp>
      <p:sp>
        <p:nvSpPr>
          <p:cNvPr id="8" name="Rectangular Callout 7"/>
          <p:cNvSpPr/>
          <p:nvPr/>
        </p:nvSpPr>
        <p:spPr bwMode="gray">
          <a:xfrm>
            <a:off x="9512175" y="1819249"/>
            <a:ext cx="2378043" cy="751935"/>
          </a:xfrm>
          <a:prstGeom prst="wedgeRectCallout">
            <a:avLst>
              <a:gd name="adj1" fmla="val -64488"/>
              <a:gd name="adj2" fmla="val 106564"/>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This is the New Request form</a:t>
            </a:r>
            <a:endParaRPr lang="en-US" sz="1600" dirty="0"/>
          </a:p>
        </p:txBody>
      </p:sp>
      <p:sp>
        <p:nvSpPr>
          <p:cNvPr id="9" name="Rectangular Callout 8"/>
          <p:cNvSpPr/>
          <p:nvPr/>
        </p:nvSpPr>
        <p:spPr bwMode="gray">
          <a:xfrm>
            <a:off x="1764092" y="6031996"/>
            <a:ext cx="2378043" cy="586717"/>
          </a:xfrm>
          <a:prstGeom prst="wedgeRectCallout">
            <a:avLst>
              <a:gd name="adj1" fmla="val 65821"/>
              <a:gd name="adj2" fmla="val 3545"/>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Can use a Catalog Offering</a:t>
            </a:r>
          </a:p>
        </p:txBody>
      </p:sp>
      <p:sp>
        <p:nvSpPr>
          <p:cNvPr id="11" name="Slide Number Placeholder 10"/>
          <p:cNvSpPr>
            <a:spLocks noGrp="1"/>
          </p:cNvSpPr>
          <p:nvPr>
            <p:ph type="sldNum" sz="quarter" idx="12"/>
          </p:nvPr>
        </p:nvSpPr>
        <p:spPr/>
        <p:txBody>
          <a:bodyPr/>
          <a:lstStyle/>
          <a:p>
            <a:fld id="{B016F8AB-BCEA-4347-8BA6-BE776009BC89}" type="slidenum">
              <a:rPr lang="en-US" smtClean="0"/>
              <a:t>8</a:t>
            </a:fld>
            <a:endParaRPr lang="en-US"/>
          </a:p>
        </p:txBody>
      </p:sp>
      <p:sp>
        <p:nvSpPr>
          <p:cNvPr id="12" name="Rectangle 11"/>
          <p:cNvSpPr/>
          <p:nvPr/>
        </p:nvSpPr>
        <p:spPr>
          <a:xfrm>
            <a:off x="497785" y="1993228"/>
            <a:ext cx="1192120" cy="28698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44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2" y="208058"/>
            <a:ext cx="10969943" cy="411480"/>
          </a:xfrm>
        </p:spPr>
        <p:txBody>
          <a:bodyPr/>
          <a:lstStyle/>
          <a:p>
            <a:r>
              <a:rPr lang="en-US" dirty="0" smtClean="0"/>
              <a:t>Assignment</a:t>
            </a:r>
            <a:endParaRPr lang="en-US" dirty="0"/>
          </a:p>
        </p:txBody>
      </p:sp>
      <p:sp>
        <p:nvSpPr>
          <p:cNvPr id="4" name="Subtitle 3"/>
          <p:cNvSpPr>
            <a:spLocks noGrp="1"/>
          </p:cNvSpPr>
          <p:nvPr>
            <p:ph type="body" sz="quarter" idx="13"/>
          </p:nvPr>
        </p:nvSpPr>
        <p:spPr>
          <a:xfrm>
            <a:off x="609442" y="621090"/>
            <a:ext cx="10969943" cy="381000"/>
          </a:xfrm>
        </p:spPr>
        <p:txBody>
          <a:bodyPr/>
          <a:lstStyle/>
          <a:p>
            <a:r>
              <a:rPr lang="en-US" dirty="0"/>
              <a:t>Consistent for Request and Incidents</a:t>
            </a:r>
          </a:p>
        </p:txBody>
      </p:sp>
      <p:sp>
        <p:nvSpPr>
          <p:cNvPr id="5" name="Content Placeholder 4"/>
          <p:cNvSpPr>
            <a:spLocks noGrp="1"/>
          </p:cNvSpPr>
          <p:nvPr>
            <p:ph idx="1"/>
          </p:nvPr>
        </p:nvSpPr>
        <p:spPr>
          <a:xfrm>
            <a:off x="609600" y="1599960"/>
            <a:ext cx="10969784" cy="4496041"/>
          </a:xfrm>
        </p:spPr>
        <p:txBody>
          <a:bodyPr>
            <a:normAutofit fontScale="92500" lnSpcReduction="20000"/>
          </a:bodyPr>
          <a:lstStyle/>
          <a:p>
            <a:pPr marL="0" indent="0">
              <a:buNone/>
            </a:pPr>
            <a:r>
              <a:rPr lang="en-US" sz="2133" dirty="0"/>
              <a:t>Three pairs of group &amp; person fields</a:t>
            </a:r>
          </a:p>
          <a:p>
            <a:pPr lvl="1"/>
            <a:r>
              <a:rPr lang="en-US" sz="1867" dirty="0"/>
              <a:t>Assignment Group &amp; Assignee</a:t>
            </a:r>
          </a:p>
          <a:p>
            <a:pPr lvl="2"/>
            <a:r>
              <a:rPr lang="en-US" sz="1600" dirty="0"/>
              <a:t>who is </a:t>
            </a:r>
            <a:r>
              <a:rPr lang="en-US" sz="1600" i="1" dirty="0"/>
              <a:t>currently</a:t>
            </a:r>
            <a:r>
              <a:rPr lang="en-US" sz="1600" dirty="0"/>
              <a:t> assigned to the record</a:t>
            </a:r>
          </a:p>
          <a:p>
            <a:pPr lvl="2"/>
            <a:r>
              <a:rPr lang="en-US" sz="1600" dirty="0"/>
              <a:t>U</a:t>
            </a:r>
            <a:r>
              <a:rPr lang="en-US" sz="1600" dirty="0" smtClean="0"/>
              <a:t>sed </a:t>
            </a:r>
            <a:r>
              <a:rPr lang="en-US" sz="1600" dirty="0"/>
              <a:t>on list views and in filter criteria</a:t>
            </a:r>
          </a:p>
          <a:p>
            <a:pPr lvl="2"/>
            <a:r>
              <a:rPr lang="en-US" sz="1600" dirty="0"/>
              <a:t>Not shown on detail pages</a:t>
            </a:r>
          </a:p>
          <a:p>
            <a:pPr lvl="2"/>
            <a:endParaRPr lang="en-US" sz="1600" dirty="0"/>
          </a:p>
          <a:p>
            <a:pPr lvl="1"/>
            <a:r>
              <a:rPr lang="en-US" sz="1867" dirty="0"/>
              <a:t>Service Desk Group &amp; Owner</a:t>
            </a:r>
          </a:p>
          <a:p>
            <a:pPr lvl="1"/>
            <a:r>
              <a:rPr lang="en-US" sz="1867" dirty="0"/>
              <a:t>Expert Group &amp; Expert assignee</a:t>
            </a:r>
          </a:p>
          <a:p>
            <a:endParaRPr lang="en-US" sz="2133" dirty="0"/>
          </a:p>
          <a:p>
            <a:pPr marL="0" indent="0">
              <a:buNone/>
            </a:pPr>
            <a:r>
              <a:rPr lang="en-US" sz="2133" dirty="0"/>
              <a:t>Current Assignment</a:t>
            </a:r>
          </a:p>
          <a:p>
            <a:pPr lvl="1"/>
            <a:r>
              <a:rPr lang="en-US" sz="1867" dirty="0"/>
              <a:t>Possible values of: </a:t>
            </a:r>
          </a:p>
          <a:p>
            <a:pPr lvl="2"/>
            <a:r>
              <a:rPr lang="en-US" sz="1600" dirty="0"/>
              <a:t>Unassigned, Service Desk, Expert Group</a:t>
            </a:r>
          </a:p>
          <a:p>
            <a:pPr lvl="1"/>
            <a:r>
              <a:rPr lang="en-US" sz="1867" dirty="0"/>
              <a:t>Assignment Group &amp; Assignee set based on value</a:t>
            </a:r>
          </a:p>
          <a:p>
            <a:pPr lvl="1"/>
            <a:endParaRPr lang="en-US" sz="1867" dirty="0"/>
          </a:p>
          <a:p>
            <a:pPr lvl="1"/>
            <a:endParaRPr lang="en-US" sz="1867" dirty="0"/>
          </a:p>
          <a:p>
            <a:endParaRPr lang="en-US" sz="1867" dirty="0"/>
          </a:p>
          <a:p>
            <a:endParaRPr lang="en-US" dirty="0" smtClean="0"/>
          </a:p>
          <a:p>
            <a:endParaRPr lang="en-US" dirty="0"/>
          </a:p>
          <a:p>
            <a:endParaRPr lang="en-US" dirty="0"/>
          </a:p>
        </p:txBody>
      </p:sp>
      <p:pic>
        <p:nvPicPr>
          <p:cNvPr id="6" name="Picture 5"/>
          <p:cNvPicPr>
            <a:picLocks noChangeAspect="1"/>
          </p:cNvPicPr>
          <p:nvPr/>
        </p:nvPicPr>
        <p:blipFill>
          <a:blip r:embed="rId3"/>
          <a:stretch>
            <a:fillRect/>
          </a:stretch>
        </p:blipFill>
        <p:spPr>
          <a:xfrm>
            <a:off x="5301343" y="2738989"/>
            <a:ext cx="6467021" cy="1395867"/>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6244854" y="1599959"/>
            <a:ext cx="4358668" cy="873743"/>
          </a:xfrm>
          <a:prstGeom prst="rect">
            <a:avLst/>
          </a:prstGeom>
          <a:ln>
            <a:solidFill>
              <a:schemeClr val="accent1"/>
            </a:solidFill>
          </a:ln>
        </p:spPr>
      </p:pic>
      <p:pic>
        <p:nvPicPr>
          <p:cNvPr id="8" name="Picture 7"/>
          <p:cNvPicPr>
            <a:picLocks noChangeAspect="1"/>
          </p:cNvPicPr>
          <p:nvPr/>
        </p:nvPicPr>
        <p:blipFill>
          <a:blip r:embed="rId5"/>
          <a:stretch>
            <a:fillRect/>
          </a:stretch>
        </p:blipFill>
        <p:spPr>
          <a:xfrm>
            <a:off x="6368143" y="4378731"/>
            <a:ext cx="4361055" cy="1470687"/>
          </a:xfrm>
          <a:prstGeom prst="rect">
            <a:avLst/>
          </a:prstGeom>
          <a:ln>
            <a:solidFill>
              <a:schemeClr val="accent1"/>
            </a:solidFill>
          </a:ln>
        </p:spPr>
      </p:pic>
      <p:sp>
        <p:nvSpPr>
          <p:cNvPr id="9" name="Slide Number Placeholder 8"/>
          <p:cNvSpPr>
            <a:spLocks noGrp="1"/>
          </p:cNvSpPr>
          <p:nvPr>
            <p:ph type="sldNum" sz="quarter" idx="12"/>
          </p:nvPr>
        </p:nvSpPr>
        <p:spPr/>
        <p:txBody>
          <a:bodyPr/>
          <a:lstStyle/>
          <a:p>
            <a:fld id="{B016F8AB-BCEA-4347-8BA6-BE776009BC89}" type="slidenum">
              <a:rPr lang="en-US" smtClean="0"/>
              <a:t>9</a:t>
            </a:fld>
            <a:endParaRPr lang="en-US"/>
          </a:p>
        </p:txBody>
      </p:sp>
      <p:sp>
        <p:nvSpPr>
          <p:cNvPr id="10" name="TextBox 9"/>
          <p:cNvSpPr txBox="1"/>
          <p:nvPr/>
        </p:nvSpPr>
        <p:spPr>
          <a:xfrm>
            <a:off x="5831495" y="521208"/>
            <a:ext cx="1408549" cy="914400"/>
          </a:xfrm>
          <a:prstGeom prst="rect">
            <a:avLst/>
          </a:prstGeom>
        </p:spPr>
        <p:txBody>
          <a:bodyPr vert="horz" wrap="none" lIns="0" tIns="0" rIns="0" bIns="0" rtlCol="0">
            <a:normAutofit fontScale="70000" lnSpcReduction="20000"/>
          </a:bodyPr>
          <a:lstStyle/>
          <a:p>
            <a:r>
              <a:rPr lang="en-US" sz="2400" dirty="0">
                <a:latin typeface="Arial" panose="020B0604020202020204" pitchFamily="34" charset="0"/>
                <a:cs typeface="Arial" panose="020B0604020202020204" pitchFamily="34" charset="0"/>
              </a:rPr>
              <a:t>Assignment can be based on different </a:t>
            </a:r>
            <a:r>
              <a:rPr lang="en-US" sz="2400" dirty="0" smtClean="0">
                <a:latin typeface="Arial" panose="020B0604020202020204" pitchFamily="34" charset="0"/>
                <a:cs typeface="Arial" panose="020B0604020202020204" pitchFamily="34" charset="0"/>
              </a:rPr>
              <a:t>kinds </a:t>
            </a:r>
            <a:r>
              <a:rPr lang="en-US" sz="2400" dirty="0">
                <a:latin typeface="Arial" panose="020B0604020202020204" pitchFamily="34" charset="0"/>
                <a:cs typeface="Arial" panose="020B0604020202020204" pitchFamily="34" charset="0"/>
              </a:rPr>
              <a:t>of </a:t>
            </a:r>
            <a:r>
              <a:rPr lang="en-US" sz="2400" dirty="0" smtClean="0">
                <a:latin typeface="Arial" panose="020B0604020202020204" pitchFamily="34" charset="0"/>
                <a:cs typeface="Arial" panose="020B0604020202020204" pitchFamily="34" charset="0"/>
              </a:rPr>
              <a:t>business rules</a:t>
            </a:r>
            <a:r>
              <a:rPr lang="en-US" sz="2400" dirty="0">
                <a:latin typeface="Arial" panose="020B0604020202020204" pitchFamily="34" charset="0"/>
                <a:cs typeface="Arial" panose="020B0604020202020204" pitchFamily="34" charset="0"/>
              </a:rPr>
              <a:t>:</a:t>
            </a:r>
          </a:p>
          <a:p>
            <a:pPr marL="181240" indent="-181240">
              <a:buFontTx/>
              <a:buChar char="-"/>
            </a:pPr>
            <a:r>
              <a:rPr lang="en-US" sz="2400" dirty="0">
                <a:latin typeface="Arial" panose="020B0604020202020204" pitchFamily="34" charset="0"/>
                <a:cs typeface="Arial" panose="020B0604020202020204" pitchFamily="34" charset="0"/>
              </a:rPr>
              <a:t>Routing definitions</a:t>
            </a:r>
          </a:p>
          <a:p>
            <a:pPr marL="181240" indent="-181240">
              <a:buFontTx/>
              <a:buChar char="-"/>
            </a:pPr>
            <a:r>
              <a:rPr lang="en-US" sz="2400" dirty="0">
                <a:latin typeface="Arial" panose="020B0604020202020204" pitchFamily="34" charset="0"/>
                <a:cs typeface="Arial" panose="020B0604020202020204" pitchFamily="34" charset="0"/>
              </a:rPr>
              <a:t>Groups defined at Actual Service level</a:t>
            </a:r>
          </a:p>
          <a:p>
            <a:pPr marL="181240" indent="-181240">
              <a:buFontTx/>
              <a:buChar char="-"/>
            </a:pPr>
            <a:r>
              <a:rPr lang="en-US" sz="2400" dirty="0">
                <a:latin typeface="Arial" panose="020B0604020202020204" pitchFamily="34" charset="0"/>
                <a:cs typeface="Arial" panose="020B0604020202020204" pitchFamily="34" charset="0"/>
              </a:rPr>
              <a:t>Groups related to </a:t>
            </a:r>
            <a:r>
              <a:rPr lang="en-US" sz="2400" dirty="0" smtClean="0">
                <a:latin typeface="Arial" panose="020B0604020202020204" pitchFamily="34" charset="0"/>
                <a:cs typeface="Arial" panose="020B0604020202020204" pitchFamily="34" charset="0"/>
              </a:rPr>
              <a:t>other field values</a:t>
            </a:r>
            <a:endParaRPr lang="en-US" sz="2400" dirty="0">
              <a:latin typeface="Arial" panose="020B0604020202020204" pitchFamily="34" charset="0"/>
              <a:cs typeface="Arial" panose="020B0604020202020204" pitchFamily="34" charset="0"/>
            </a:endParaRPr>
          </a:p>
          <a:p>
            <a:pPr marL="0" indent="0">
              <a:spcAft>
                <a:spcPts val="1800"/>
              </a:spcAft>
              <a:buNone/>
            </a:pPr>
            <a:endParaRPr lang="en-US" sz="2400" dirty="0"/>
          </a:p>
        </p:txBody>
      </p:sp>
    </p:spTree>
    <p:extLst>
      <p:ext uri="{BB962C8B-B14F-4D97-AF65-F5344CB8AC3E}">
        <p14:creationId xmlns:p14="http://schemas.microsoft.com/office/powerpoint/2010/main" val="563829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MICROFOCUS THEME v5">
  <a:themeElements>
    <a:clrScheme name="00_Custom_MF">
      <a:dk1>
        <a:srgbClr val="212E35"/>
      </a:dk1>
      <a:lt1>
        <a:srgbClr val="FFFFFF"/>
      </a:lt1>
      <a:dk2>
        <a:srgbClr val="425563"/>
      </a:dk2>
      <a:lt2>
        <a:srgbClr val="CACACA"/>
      </a:lt2>
      <a:accent1>
        <a:srgbClr val="0079EF"/>
      </a:accent1>
      <a:accent2>
        <a:srgbClr val="2FD6C3"/>
      </a:accent2>
      <a:accent3>
        <a:srgbClr val="29CEFE"/>
      </a:accent3>
      <a:accent4>
        <a:srgbClr val="560074"/>
      </a:accent4>
      <a:accent5>
        <a:srgbClr val="425563"/>
      </a:accent5>
      <a:accent6>
        <a:srgbClr val="97CBFF"/>
      </a:accent6>
      <a:hlink>
        <a:srgbClr val="0079EF"/>
      </a:hlink>
      <a:folHlink>
        <a:srgbClr val="42556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09_15_17_vg.potx" id="{5EE188AC-7198-4106-A282-11FECE34B1B0}" vid="{B9016EDD-6B62-4AAF-8CD0-0583E1FF0D02}"/>
    </a:ext>
  </a:extLst>
</a:theme>
</file>

<file path=ppt/theme/theme2.xml><?xml version="1.0" encoding="utf-8"?>
<a:theme xmlns:a="http://schemas.openxmlformats.org/drawingml/2006/main" name="MF COLOR GRADIENTS">
  <a:themeElements>
    <a:clrScheme name="3_Custom_MF">
      <a:dk1>
        <a:srgbClr val="000000"/>
      </a:dk1>
      <a:lt1>
        <a:sysClr val="window" lastClr="FFFFFF"/>
      </a:lt1>
      <a:dk2>
        <a:srgbClr val="425569"/>
      </a:dk2>
      <a:lt2>
        <a:srgbClr val="CFCFCF"/>
      </a:lt2>
      <a:accent1>
        <a:srgbClr val="000066"/>
      </a:accent1>
      <a:accent2>
        <a:srgbClr val="29CEFE"/>
      </a:accent2>
      <a:accent3>
        <a:srgbClr val="0033CC"/>
      </a:accent3>
      <a:accent4>
        <a:srgbClr val="0079EF"/>
      </a:accent4>
      <a:accent5>
        <a:srgbClr val="29CEFE"/>
      </a:accent5>
      <a:accent6>
        <a:srgbClr val="2FD6C3"/>
      </a:accent6>
      <a:hlink>
        <a:srgbClr val="00B0F0"/>
      </a:hlink>
      <a:folHlink>
        <a:srgbClr val="0C90E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3BCB38-008C-E349-A4FC-E674450CD1CA}">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8E7884B5E337B4FBBED0F9D2CE854C9" ma:contentTypeVersion="4" ma:contentTypeDescription="Create a new document." ma:contentTypeScope="" ma:versionID="f96c740ecd242f7563c12cf6cf4a3cc9">
  <xsd:schema xmlns:xsd="http://www.w3.org/2001/XMLSchema" xmlns:xs="http://www.w3.org/2001/XMLSchema" xmlns:p="http://schemas.microsoft.com/office/2006/metadata/properties" xmlns:ns2="a8928c6c-9e43-4659-83e5-b394eaf80832" xmlns:ns3="1eddce99-1d0c-468e-980b-a6c35b3e1af6" targetNamespace="http://schemas.microsoft.com/office/2006/metadata/properties" ma:root="true" ma:fieldsID="8e41631f18367b1ce981868e4a7f62b6" ns2:_="" ns3:_="">
    <xsd:import namespace="a8928c6c-9e43-4659-83e5-b394eaf80832"/>
    <xsd:import namespace="1eddce99-1d0c-468e-980b-a6c35b3e1a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928c6c-9e43-4659-83e5-b394eaf8083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eddce99-1d0c-468e-980b-a6c35b3e1a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F97157C-5A95-4788-A2BC-0E5971705EEB}">
  <ds:schemaRefs>
    <ds:schemaRef ds:uri="http://schemas.microsoft.com/sharepoint/v3/contenttype/forms"/>
  </ds:schemaRefs>
</ds:datastoreItem>
</file>

<file path=customXml/itemProps2.xml><?xml version="1.0" encoding="utf-8"?>
<ds:datastoreItem xmlns:ds="http://schemas.openxmlformats.org/officeDocument/2006/customXml" ds:itemID="{775ED7C8-DF9B-45C8-A2EA-58D601FE2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928c6c-9e43-4659-83e5-b394eaf80832"/>
    <ds:schemaRef ds:uri="1eddce99-1d0c-468e-980b-a6c35b3e1a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BB03D19-7495-4B41-A9BA-9659230D32D3}">
  <ds:schemaRefs>
    <ds:schemaRef ds:uri="a8928c6c-9e43-4659-83e5-b394eaf80832"/>
    <ds:schemaRef ds:uri="http://schemas.microsoft.com/office/infopath/2007/PartnerControls"/>
    <ds:schemaRef ds:uri="http://schemas.microsoft.com/office/2006/metadata/properties"/>
    <ds:schemaRef ds:uri="http://purl.org/dc/dcmitype/"/>
    <ds:schemaRef ds:uri="http://schemas.openxmlformats.org/package/2006/metadata/core-properties"/>
    <ds:schemaRef ds:uri="http://purl.org/dc/elements/1.1/"/>
    <ds:schemaRef ds:uri="http://schemas.microsoft.com/office/2006/documentManagement/types"/>
    <ds:schemaRef ds:uri="1eddce99-1d0c-468e-980b-a6c35b3e1af6"/>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Presentation_09_15_17_vg3</Template>
  <TotalTime>10019</TotalTime>
  <Words>2881</Words>
  <Application>Microsoft Office PowerPoint</Application>
  <PresentationFormat>Widescreen</PresentationFormat>
  <Paragraphs>462</Paragraphs>
  <Slides>37</Slides>
  <Notes>37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Arial</vt:lpstr>
      <vt:lpstr>Arial (Headings)</vt:lpstr>
      <vt:lpstr>Calibri</vt:lpstr>
      <vt:lpstr>Calibri Light</vt:lpstr>
      <vt:lpstr>HP Simplified</vt:lpstr>
      <vt:lpstr>Wingdings</vt:lpstr>
      <vt:lpstr>MICROFOCUS THEME v5</vt:lpstr>
      <vt:lpstr>MF COLOR GRADIENTS</vt:lpstr>
      <vt:lpstr>Module 5:  SMA-X Request management &amp; Fulfillment </vt:lpstr>
      <vt:lpstr>Objectives</vt:lpstr>
      <vt:lpstr>Service Request Management Overview</vt:lpstr>
      <vt:lpstr>Service Request Management Overview</vt:lpstr>
      <vt:lpstr>IT Agent Accessing Service Request Management</vt:lpstr>
      <vt:lpstr>Service Request Management Overview</vt:lpstr>
      <vt:lpstr>Service Request Management Overview</vt:lpstr>
      <vt:lpstr>How to Open a New Request – Recap</vt:lpstr>
      <vt:lpstr>Assignment</vt:lpstr>
      <vt:lpstr>Routing Definition</vt:lpstr>
      <vt:lpstr>SACM references in Requests</vt:lpstr>
      <vt:lpstr>CI Detection</vt:lpstr>
      <vt:lpstr>Discussions tab</vt:lpstr>
      <vt:lpstr>Suggested Solutions</vt:lpstr>
      <vt:lpstr>Support Request Workflow</vt:lpstr>
      <vt:lpstr>Support Request</vt:lpstr>
      <vt:lpstr>Support Request Workflow</vt:lpstr>
      <vt:lpstr>Support Request Workflow – Automatic Transitions</vt:lpstr>
      <vt:lpstr>Request Validation</vt:lpstr>
      <vt:lpstr>User Communication – Accept / Reject</vt:lpstr>
      <vt:lpstr>Incident Automatic Creation and Quick Close</vt:lpstr>
      <vt:lpstr>Service Request Workflow</vt:lpstr>
      <vt:lpstr>Service Request Workflow</vt:lpstr>
      <vt:lpstr>Service Request Workflow – Automatic Transitions</vt:lpstr>
      <vt:lpstr>Service Request</vt:lpstr>
      <vt:lpstr>Live Support</vt:lpstr>
      <vt:lpstr>Live Support &amp; Computer Telephony Integration</vt:lpstr>
      <vt:lpstr>Live Support &amp; Computer Telephony Integration</vt:lpstr>
      <vt:lpstr>Real Time Support &amp; Computer Telephony Integration</vt:lpstr>
      <vt:lpstr>Social Support</vt:lpstr>
      <vt:lpstr>Agent to End User Smart Chat</vt:lpstr>
      <vt:lpstr>Agent Chat Queue</vt:lpstr>
      <vt:lpstr>Discussion between Agent and Subject Matter Experts</vt:lpstr>
      <vt:lpstr>Social Collaboration</vt:lpstr>
      <vt:lpstr>Public Requests help users in the portal</vt:lpstr>
      <vt:lpstr>Public Requests help agents</vt:lpstr>
      <vt:lpstr>Lab Exercises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Focus Presentation Template</dc:title>
  <dc:creator>david groom</dc:creator>
  <cp:lastModifiedBy>Hibbard, Carol A (HPE Software Worldwide Technical Enablement Group)</cp:lastModifiedBy>
  <cp:revision>322</cp:revision>
  <dcterms:created xsi:type="dcterms:W3CDTF">2017-09-18T16:47:52Z</dcterms:created>
  <dcterms:modified xsi:type="dcterms:W3CDTF">2018-02-05T19:30:56Z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0x01010088E7884B5E337B4FBBED0F9D2CE854C9</vt:lpwstr>
  </property>
</Properties>
</file>